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61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ean\home\bpierce\My Documents\Attachments\aug_23\RAQMS_March_2010_Total_AOD_1x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3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\home\bpierce\My Documents\Attachments\aug_23\RAQMS_March_2010_Dust_AOD_1x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bean\home\bpierce\My Documents\Attachments\aug_23\2010-03-09_00-12-13_V3.01_map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240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4836" y="11668"/>
            <a:ext cx="37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data: March 09, 2010 00:39Z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bean\home\bpierce\My Documents\Attachments\aug_23\uwhyb_03_09_2010_00Z_total__calnex___AOD_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4076700" y="2971800"/>
            <a:ext cx="190500" cy="1981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24400" y="4343400"/>
            <a:ext cx="15121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CALIPSO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6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\\bean\home\bpierce\My Documents\Attachments\aug_23\uwhyb_03_09_2010_00Z_dust___calnex___AOD__-12hr_H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4076700" y="2971800"/>
            <a:ext cx="190500" cy="1981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724400" y="4343400"/>
            <a:ext cx="15121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CALIPSO Track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bean\home\bpierce\My Documents\Attachments\aug_23\2010-03-09_00-12-13_V3.01_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496050" cy="33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\\bean\home\bpierce\My Documents\Attachments\aug_23\2010-03-09_00-12-13_V3.01_2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25026"/>
            <a:ext cx="6496050" cy="333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4836" y="11668"/>
            <a:ext cx="371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data: March 09, 2010 00:39Z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43000" y="2514600"/>
            <a:ext cx="2971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43000" y="5715000"/>
            <a:ext cx="2971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\\bean\home\bpierce\My Documents\Attachments\aug_23\2010-03-09_00-12-13_V3.01_2_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4343400"/>
            <a:ext cx="6438900" cy="254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bean\home\bpierce\My Documents\Attachments\aug_23\2010-03-09_00-12-13_V3.01_2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" y="381000"/>
            <a:ext cx="6438900" cy="33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514600"/>
            <a:ext cx="2971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3000" y="5715000"/>
            <a:ext cx="2971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20</Words>
  <Application>Microsoft Office PowerPoint</Application>
  <PresentationFormat>On-screen Show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Pierce</dc:creator>
  <cp:lastModifiedBy>Brad Pierce</cp:lastModifiedBy>
  <cp:revision>5</cp:revision>
  <dcterms:created xsi:type="dcterms:W3CDTF">2006-08-16T00:00:00Z</dcterms:created>
  <dcterms:modified xsi:type="dcterms:W3CDTF">2011-08-23T18:35:57Z</dcterms:modified>
</cp:coreProperties>
</file>