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61" r:id="rId6"/>
    <p:sldId id="262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\home\bpierce\My Documents\Attachments\aug_23\RAQMS_March_2008_Total_AO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bean\home\bpierce\My Documents\Attachments\aug_23\RAQMS_March_2008_Dust_AO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6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bean\home\bpierce\My Documents\Attachments\aug_23\2008-03-23_10-26-24_V3.01_map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4836" y="11668"/>
            <a:ext cx="37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CALIPSO data: March </a:t>
            </a:r>
            <a:r>
              <a:rPr lang="en-US" dirty="0" smtClean="0"/>
              <a:t>23</a:t>
            </a:r>
            <a:r>
              <a:rPr lang="en-US" dirty="0" smtClean="0"/>
              <a:t>, 2008 10:26Z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\home\bpierce\My Documents\Attachments\aug_23\uwhyb_03_23_2008_12Z_total__arcpac___AOD__-24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343400" y="762000"/>
            <a:ext cx="838200" cy="4648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1600" y="3657600"/>
            <a:ext cx="15121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CALIPSO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6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\\bean\home\bpierce\My Documents\Attachments\aug_23\uwhyb_03_23_2008_12Z_dust___arcpac___AOD__-24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43400" y="762000"/>
            <a:ext cx="838200" cy="4648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81600" y="3657600"/>
            <a:ext cx="15121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CALIPSO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4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\home\bpierce\My Documents\Attachments\aug_23\2008-03-23_10-26-24_V3.01_3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438900" cy="33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\home\bpierce\My Documents\Attachments\aug_23\2008-03-23_10-26-24_V3.01_3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7559"/>
            <a:ext cx="6438900" cy="33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54836" y="11668"/>
            <a:ext cx="37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CALIPSO data: March </a:t>
            </a:r>
            <a:r>
              <a:rPr lang="en-US" dirty="0" smtClean="0"/>
              <a:t>23</a:t>
            </a:r>
            <a:r>
              <a:rPr lang="en-US" dirty="0" smtClean="0"/>
              <a:t>, 2008 10:26Z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2514600"/>
            <a:ext cx="3733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000" y="5715000"/>
            <a:ext cx="3733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0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bean\home\bpierce\My Documents\Attachments\aug_23\2008-03-23_10-26-24_V3.01_3_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7111"/>
            <a:ext cx="6438900" cy="25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bean\home\bpierce\My Documents\Attachments\aug_23\2008-03-23_10-26-24_V3.01_3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438900" cy="33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81000" y="2514600"/>
            <a:ext cx="3733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1000" y="5715000"/>
            <a:ext cx="3733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54836" y="11668"/>
            <a:ext cx="37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CALIPSO data: March </a:t>
            </a:r>
            <a:r>
              <a:rPr lang="en-US" dirty="0" smtClean="0"/>
              <a:t>23</a:t>
            </a:r>
            <a:r>
              <a:rPr lang="en-US" dirty="0" smtClean="0"/>
              <a:t>, 2008 10:26Z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15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</Words>
  <Application>Microsoft Office PowerPoint</Application>
  <PresentationFormat>On-screen Show (4:3)</PresentationFormat>
  <Paragraphs>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4</cp:revision>
  <dcterms:created xsi:type="dcterms:W3CDTF">2006-08-16T00:00:00Z</dcterms:created>
  <dcterms:modified xsi:type="dcterms:W3CDTF">2011-08-23T18:35:51Z</dcterms:modified>
</cp:coreProperties>
</file>