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4" r:id="rId3"/>
    <p:sldId id="264" r:id="rId4"/>
    <p:sldId id="276" r:id="rId5"/>
    <p:sldId id="277" r:id="rId6"/>
    <p:sldId id="278" r:id="rId7"/>
    <p:sldId id="256" r:id="rId8"/>
    <p:sldId id="265" r:id="rId9"/>
    <p:sldId id="270" r:id="rId10"/>
    <p:sldId id="266" r:id="rId11"/>
    <p:sldId id="269" r:id="rId12"/>
    <p:sldId id="267" r:id="rId13"/>
    <p:sldId id="272" r:id="rId14"/>
    <p:sldId id="268" r:id="rId15"/>
    <p:sldId id="280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pc.ncep.noaa.gov/dailywxmap/index_20140316.html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cimss.ssec.wisc.edu/cspp/uwhsrtv_edr_v1.1.s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idea-i/USozone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US EPA Stratospheric Intrusion Working Group</a:t>
            </a: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March 18, 2014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Patrick Reddy: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It looks like there might be an intrusion event from northern Nevada through northern Utah into southern Colorado on Monday March 17 through the morning of March 18.  This might be a good event to look at with the new IDEA tool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Brad Pierce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NOAA/NESDIS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collaboration with:</a:t>
            </a: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Patrick Reddy 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(Air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Pollution Control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Division,Colorado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Department of Public Health &amp;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Environment) </a:t>
            </a: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Scott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Bachmeier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Rebecca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Cintineo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James Davies,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Elisabeth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Weisz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Nadia Smith, and Kathy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Strabala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(UW-Madison/CIMSS)</a:t>
            </a: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Georg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Grell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Steve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Peckham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(NOAA/ESRL)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2582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\\beans\users$\bpierce\Data\Documents\Attachments\mar_17\36fra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0"/>
            <a:ext cx="84328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25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beans\users$\bpierce\Data\Documents\Attachments\mar_17\42fra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58" y="0"/>
            <a:ext cx="8412764" cy="630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00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\\beans\users$\bpierce\Data\Documents\Attachments\mar_17\48fra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0"/>
            <a:ext cx="84328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42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beans\users$\bpierce\Data\Documents\Attachments\mar_17\54fra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10" y="6149"/>
            <a:ext cx="8412764" cy="630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2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beans\users$\bpierce\Data\Documents\Attachments\mar_17\60fra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0"/>
            <a:ext cx="84328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21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cimss.ssec.wisc.edu/goes/blog/wp-content/uploads/2014/03/140316_goes15_visible_baja_blowing_dust_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8212"/>
            <a:ext cx="7482312" cy="56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6501985"/>
            <a:ext cx="5628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http://cimss.ssec.wisc.edu/goes/blog/archives/15141</a:t>
            </a:r>
          </a:p>
        </p:txBody>
      </p:sp>
      <p:sp>
        <p:nvSpPr>
          <p:cNvPr id="5" name="Rectangle 4"/>
          <p:cNvSpPr/>
          <p:nvPr/>
        </p:nvSpPr>
        <p:spPr>
          <a:xfrm>
            <a:off x="5562599" y="0"/>
            <a:ext cx="3591017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McIDAS</a:t>
            </a:r>
            <a:r>
              <a:rPr lang="en-US" dirty="0"/>
              <a:t> images of GOES-15 </a:t>
            </a:r>
            <a:r>
              <a:rPr lang="en-US" i="1" dirty="0"/>
              <a:t>(GOES-West)</a:t>
            </a:r>
            <a:r>
              <a:rPr lang="en-US" dirty="0"/>
              <a:t> 0.63 µm visible channel data </a:t>
            </a:r>
            <a:r>
              <a:rPr lang="en-US" dirty="0" smtClean="0"/>
              <a:t>revealed </a:t>
            </a:r>
            <a:r>
              <a:rPr lang="en-US" dirty="0"/>
              <a:t>large plumes of blowing dust and sand, which were moving south/southwestward from the coast of Baja California and western Mexico on </a:t>
            </a:r>
            <a:r>
              <a:rPr lang="en-US" b="1" dirty="0">
                <a:hlinkClick r:id="rId3" tooltip="16 March 2014 daily weather map"/>
              </a:rPr>
              <a:t>16 March 2014</a:t>
            </a:r>
            <a:r>
              <a:rPr lang="en-US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-21455" y="145002"/>
            <a:ext cx="5083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Image from Scott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Bachmeier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(CIMSS Satellite Blog)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55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ak Ozone (8-hour) - http://www.epa.gov/airnow/2014/20140317/peak_o3_u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9"/>
            <a:ext cx="50006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aqms.ssec.wisc.edu/includes/data/Products/latest/ts_latest_060719002_6780_C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8"/>
          <a:stretch/>
        </p:blipFill>
        <p:spPr bwMode="auto">
          <a:xfrm>
            <a:off x="3886200" y="3548478"/>
            <a:ext cx="5257800" cy="330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96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s\users$\bpierce\Data\Documents\Attachments\mar_17\O3_calnex_320K_lates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943600"/>
            <a:ext cx="695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RAQMS 12Z 03/15 – 12Z 03/16 Analysis FX out to 12Z 03/20 (Thursday)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80" y="6550223"/>
            <a:ext cx="914252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http://raqms-ops.ssec.wisc.edu/</a:t>
            </a:r>
          </a:p>
        </p:txBody>
      </p:sp>
    </p:spTree>
    <p:extLst>
      <p:ext uri="{BB962C8B-B14F-4D97-AF65-F5344CB8AC3E}">
        <p14:creationId xmlns:p14="http://schemas.microsoft.com/office/powerpoint/2010/main" val="206967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beans\users$\bpierce\Data\Documents\Attachments\mar_17\model.raqms_1x1.201403161200.036_SFC_O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24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beans\users$\bpierce\Data\Documents\Attachments\mar_17\model.raqms_1x1.201403161200.036_SFC_C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7398"/>
            <a:ext cx="45624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1870962" y="304800"/>
            <a:ext cx="83604" cy="2438400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442962" y="304800"/>
            <a:ext cx="83604" cy="2438400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0" y="3124200"/>
            <a:ext cx="9124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http://raqms.ssec.wisc.edu/forecast/view/20140316</a:t>
            </a:r>
          </a:p>
        </p:txBody>
      </p:sp>
      <p:sp>
        <p:nvSpPr>
          <p:cNvPr id="3" name="Rectangle 2"/>
          <p:cNvSpPr/>
          <p:nvPr/>
        </p:nvSpPr>
        <p:spPr>
          <a:xfrm>
            <a:off x="20067" y="6488668"/>
            <a:ext cx="91239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http://raqms.ssec.wisc.edu/o3_verification/</a:t>
            </a:r>
          </a:p>
        </p:txBody>
      </p:sp>
      <p:pic>
        <p:nvPicPr>
          <p:cNvPr id="1028" name="Picture 4" descr="http://raqms.ssec.wisc.edu/includes/data/Products/latest/ts_latest_080410016_1720_C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57"/>
          <a:stretch/>
        </p:blipFill>
        <p:spPr bwMode="auto">
          <a:xfrm>
            <a:off x="-5086" y="3573594"/>
            <a:ext cx="4323333" cy="268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raqms.ssec.wisc.edu/includes/data/Products/latest/ts_latest_040139508_6200_AZ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0"/>
          <a:stretch/>
        </p:blipFill>
        <p:spPr bwMode="auto">
          <a:xfrm>
            <a:off x="4582033" y="3657600"/>
            <a:ext cx="4297680" cy="268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59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ruc.noaa.gov/wrf/WG11_scripts/radmsorg_27km/2014_03_16_00/ozone_500_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7" y="609600"/>
            <a:ext cx="381952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ruc.noaa.gov/wrf/WG11_scripts/radmsorg_27km/2014_03_16_00/500mb_hgt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599"/>
            <a:ext cx="387667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5875538"/>
            <a:ext cx="5050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24hr RR-</a:t>
            </a:r>
            <a:r>
              <a:rPr lang="en-US" dirty="0" err="1" smtClean="0"/>
              <a:t>Chem</a:t>
            </a:r>
            <a:r>
              <a:rPr lang="en-US" dirty="0" smtClean="0"/>
              <a:t> FX valid Monday March 17, 2014 00Z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1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RR-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500mb O3 Forecast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(RAQMS LBC)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477973"/>
            <a:ext cx="9144000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lvl="1"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http://ruc.noaa.gov/wrf/WG11_RT/</a:t>
            </a:r>
          </a:p>
        </p:txBody>
      </p:sp>
    </p:spTree>
    <p:extLst>
      <p:ext uri="{BB962C8B-B14F-4D97-AF65-F5344CB8AC3E}">
        <p14:creationId xmlns:p14="http://schemas.microsoft.com/office/powerpoint/2010/main" val="44816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ruc.noaa.gov/wrf/WG11_scripts/radmsorg_27km/2014_03_16_00/700mb_hgt_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7379"/>
            <a:ext cx="387667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ruc.noaa.gov/wrf/WG11_scripts/radmsorg_27km/2014_03_16_00/ozone_500_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6" y="598502"/>
            <a:ext cx="381952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00" y="6324600"/>
            <a:ext cx="5034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48hr RR-</a:t>
            </a:r>
            <a:r>
              <a:rPr lang="en-US" dirty="0" err="1" smtClean="0"/>
              <a:t>Chem</a:t>
            </a:r>
            <a:r>
              <a:rPr lang="en-US" dirty="0" smtClean="0"/>
              <a:t> FX valid Tuesday March 18, 2014 00Z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01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RR-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500mb O3 Forecast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(RAQMS LBC)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9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ruc.noaa.gov/wrf/WG11_scripts/radmsorg_27km/2014_03_16_00/ozone_sfc_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54" y="607011"/>
            <a:ext cx="381952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ruc.noaa.gov/wrf/WG11_scripts/radmsorg_27km/2014_03_16_00/co_sfc_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607010"/>
            <a:ext cx="380047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38233" y="5958967"/>
            <a:ext cx="5034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48hr RR-</a:t>
            </a:r>
            <a:r>
              <a:rPr lang="en-US" dirty="0" err="1" smtClean="0"/>
              <a:t>Chem</a:t>
            </a:r>
            <a:r>
              <a:rPr lang="en-US" dirty="0" smtClean="0"/>
              <a:t> FX valid Tuesday March 18, 2014 00Z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01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RR-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8m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O3 Forecast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(RAQMS LBC)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18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4038600"/>
            <a:ext cx="3217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kern="1200" dirty="0" err="1" smtClean="0">
                <a:latin typeface="Times New Roman" pitchFamily="18" charset="0"/>
                <a:cs typeface="Times New Roman" pitchFamily="18" charset="0"/>
              </a:rPr>
              <a:t>Plevs</a:t>
            </a:r>
            <a:r>
              <a:rPr lang="en-US" sz="1600" b="1" kern="1200" dirty="0" smtClean="0">
                <a:latin typeface="Times New Roman" pitchFamily="18" charset="0"/>
                <a:cs typeface="Times New Roman" pitchFamily="18" charset="0"/>
              </a:rPr>
              <a:t> threshold:                &gt;500mb</a:t>
            </a:r>
          </a:p>
          <a:p>
            <a:r>
              <a:rPr lang="en-US" sz="1600" b="1" kern="1200" dirty="0" smtClean="0">
                <a:latin typeface="Times New Roman" pitchFamily="18" charset="0"/>
                <a:cs typeface="Times New Roman" pitchFamily="18" charset="0"/>
              </a:rPr>
              <a:t>O3VMR threshold:           &gt;80ppbv</a:t>
            </a:r>
          </a:p>
          <a:p>
            <a:r>
              <a:rPr lang="en-US" sz="1600" b="1" kern="1200" dirty="0" err="1" smtClean="0">
                <a:latin typeface="Times New Roman" pitchFamily="18" charset="0"/>
                <a:cs typeface="Times New Roman" pitchFamily="18" charset="0"/>
              </a:rPr>
              <a:t>Dewpnt-Tair</a:t>
            </a:r>
            <a:r>
              <a:rPr lang="en-US" sz="1600" b="1" kern="1200" dirty="0" smtClean="0">
                <a:latin typeface="Times New Roman" pitchFamily="18" charset="0"/>
                <a:cs typeface="Times New Roman" pitchFamily="18" charset="0"/>
              </a:rPr>
              <a:t> threshold:   &lt;-15K</a:t>
            </a:r>
            <a:endParaRPr lang="en-US" sz="1600" b="1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609600"/>
            <a:ext cx="7136261" cy="492597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Dual-Regression Retrieval Parameters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02119" y="1219200"/>
            <a:ext cx="5286652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1">
              <a:buFont typeface="Arial"/>
              <a:buChar char="•"/>
              <a:tabLst>
                <a:tab pos="0" algn="l"/>
              </a:tabLst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atmospheric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temperature [K] at 101 pressure levels  </a:t>
            </a:r>
          </a:p>
          <a:p>
            <a:pPr lvl="1">
              <a:buFont typeface="Arial"/>
              <a:buChar char="•"/>
              <a:tabLst>
                <a:tab pos="0" algn="l"/>
              </a:tabLst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atmospheric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ozone [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ppmv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] at 101 pressure levels</a:t>
            </a:r>
          </a:p>
          <a:p>
            <a:pPr lvl="1">
              <a:buFont typeface="Arial"/>
              <a:buChar char="•"/>
              <a:tabLst>
                <a:tab pos="0" algn="l"/>
              </a:tabLst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atmospheric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dew point temperature [K] at 101 pressure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levels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8866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http://cimss.ssec.wisc.edu/cspp/uwhsrtv_edr_v1.1.shtml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15200" y="1371600"/>
            <a:ext cx="1328056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Used in SI </a:t>
            </a:r>
          </a:p>
          <a:p>
            <a:r>
              <a:rPr lang="en-US" dirty="0" smtClean="0"/>
              <a:t>initialization</a:t>
            </a:r>
            <a:endParaRPr lang="en-US" dirty="0"/>
          </a:p>
        </p:txBody>
      </p:sp>
      <p:pic>
        <p:nvPicPr>
          <p:cNvPr id="13" name="Picture 12" descr="IASIprof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082" y="3122773"/>
            <a:ext cx="3063379" cy="370341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7494234" y="3290654"/>
            <a:ext cx="0" cy="2819400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62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beans\users$\bpierce\Data\Documents\Attachments\mar_17\20fra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0"/>
            <a:ext cx="84328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43200" y="6400800"/>
            <a:ext cx="4263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http://cimss.ssec.wisc.edu/idea-i/USozone/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37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beans\users$\bpierce\Data\Documents\Attachments\mar_17\30fra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10" y="0"/>
            <a:ext cx="8412764" cy="630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3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235</Words>
  <Application>Microsoft Office PowerPoint</Application>
  <PresentationFormat>On-screen Show (4:3)</PresentationFormat>
  <Paragraphs>43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Dual-Regression Retrieval Parameters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19</cp:revision>
  <dcterms:created xsi:type="dcterms:W3CDTF">2006-08-16T00:00:00Z</dcterms:created>
  <dcterms:modified xsi:type="dcterms:W3CDTF">2014-03-18T14:31:23Z</dcterms:modified>
</cp:coreProperties>
</file>