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4" r:id="rId5"/>
    <p:sldId id="263" r:id="rId6"/>
    <p:sldId id="262" r:id="rId7"/>
    <p:sldId id="265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ad\Documents\Work\Attachments\jun_20\CO_calnex_320K_lates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4431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33387" y="480060"/>
            <a:ext cx="379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RAQMS CO forecast on 320K </a:t>
            </a:r>
            <a:r>
              <a:rPr lang="en-US" dirty="0" err="1" smtClean="0"/>
              <a:t>isentrope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53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rad\Documents\Work\Attachments\jun_20\20130620_0900_sport_wconus_airsc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0"/>
            <a:ext cx="5257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0" y="381000"/>
            <a:ext cx="2057400" cy="5105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7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1" t="15590" r="14539" b="4684"/>
          <a:stretch/>
        </p:blipFill>
        <p:spPr bwMode="auto">
          <a:xfrm>
            <a:off x="0" y="1165860"/>
            <a:ext cx="9144000" cy="56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33387" y="480060"/>
            <a:ext cx="5332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RAQMS CO forecast at 12Z on 06/20 on 320K </a:t>
            </a:r>
            <a:r>
              <a:rPr lang="en-US" dirty="0" err="1" smtClean="0"/>
              <a:t>isentrope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30084" y="3051274"/>
            <a:ext cx="594534" cy="2057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5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Brad\Documents\Work\Attachments\jun_20\O3_calnex_320K_lates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33387" y="480060"/>
            <a:ext cx="3788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RAQMS O3 forecast on 320K </a:t>
            </a:r>
            <a:r>
              <a:rPr lang="en-US" dirty="0" err="1" smtClean="0"/>
              <a:t>isentrope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45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rad\Documents\Work\Attachments\jun_20\20130620_0900_sport_natloc_airso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93092"/>
            <a:ext cx="9144000" cy="373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38600" y="2057400"/>
            <a:ext cx="914400" cy="228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2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5727" r="14384" b="4273"/>
          <a:stretch/>
        </p:blipFill>
        <p:spPr bwMode="auto">
          <a:xfrm>
            <a:off x="0" y="1155187"/>
            <a:ext cx="9143999" cy="570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33387" y="480060"/>
            <a:ext cx="4343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RAQMS O3 Column forecast at 12Z on 06/20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38800" y="2286000"/>
            <a:ext cx="914400" cy="3124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34200" y="2667000"/>
            <a:ext cx="9293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SI event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34200" y="3848100"/>
            <a:ext cx="1447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Long-range transport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8" idx="1"/>
          </p:cNvCxnSpPr>
          <p:nvPr/>
        </p:nvCxnSpPr>
        <p:spPr>
          <a:xfrm flipH="1">
            <a:off x="5943600" y="2851666"/>
            <a:ext cx="990600" cy="65353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1"/>
          </p:cNvCxnSpPr>
          <p:nvPr/>
        </p:nvCxnSpPr>
        <p:spPr>
          <a:xfrm flipH="1">
            <a:off x="5791200" y="4171266"/>
            <a:ext cx="1143000" cy="179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5791200" y="3848100"/>
            <a:ext cx="1143000" cy="3231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07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1" t="15590" r="14539" b="4684"/>
          <a:stretch/>
        </p:blipFill>
        <p:spPr bwMode="auto">
          <a:xfrm>
            <a:off x="0" y="1165860"/>
            <a:ext cx="9144000" cy="56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33387" y="480060"/>
            <a:ext cx="5332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RAQMS CO forecast at 12Z on 06/20 on 320K </a:t>
            </a:r>
            <a:r>
              <a:rPr lang="en-US" dirty="0" err="1" smtClean="0"/>
              <a:t>isentrope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638800" y="2286000"/>
            <a:ext cx="914400" cy="3124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34200" y="2667000"/>
            <a:ext cx="9293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SI event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34200" y="3848100"/>
            <a:ext cx="1447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Long-range transport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>
            <a:off x="5943600" y="2851666"/>
            <a:ext cx="990600" cy="65353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5791200" y="4171266"/>
            <a:ext cx="1143000" cy="179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791200" y="3848100"/>
            <a:ext cx="1143000" cy="3231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20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Brad\Documents\Work\Attachments\jun_20\model.raqms_1x1.201306191200.024_120W_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" y="0"/>
            <a:ext cx="64293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Brad\Documents\Work\Attachments\jun_20\model.raqms_1x1.201306191200.024_120W_C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" y="3429000"/>
            <a:ext cx="64293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0" y="1295400"/>
            <a:ext cx="1829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RAQMS O3 120W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0" y="3810000"/>
            <a:ext cx="1834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RAQMS CO 120W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28070" y="304800"/>
            <a:ext cx="171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12Z 06/20, 2013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29400" y="4495800"/>
            <a:ext cx="251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Majority of enhanced CO from long-range transport is at 10km within Jet core. </a:t>
            </a:r>
          </a:p>
          <a:p>
            <a:endParaRPr lang="en-US" dirty="0"/>
          </a:p>
          <a:p>
            <a:r>
              <a:rPr lang="en-US" dirty="0" smtClean="0"/>
              <a:t>Additional CO enhancement near 5km within elevated O3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667000" y="3994666"/>
            <a:ext cx="1371600" cy="12631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724976" y="4945380"/>
            <a:ext cx="968694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0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80</Words>
  <Application>Microsoft Office PowerPoint</Application>
  <PresentationFormat>On-screen Show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Pierce</dc:creator>
  <cp:lastModifiedBy>Brad Pierce</cp:lastModifiedBy>
  <cp:revision>5</cp:revision>
  <dcterms:created xsi:type="dcterms:W3CDTF">2006-08-16T00:00:00Z</dcterms:created>
  <dcterms:modified xsi:type="dcterms:W3CDTF">2013-06-20T15:20:11Z</dcterms:modified>
</cp:coreProperties>
</file>