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1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2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7818-D6A4-4E99-9905-825E2EC223F2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71FE-EF43-428C-B5BE-DE473890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b="1" dirty="0" smtClean="0"/>
              <a:t>GOES-R Proxy Framework supports </a:t>
            </a:r>
            <a:r>
              <a:rPr lang="en-US" sz="1600" b="1" dirty="0"/>
              <a:t>GOES-R ABI pre-launch activities by providing real-time GOES Rebroadcast (GRB) files containing synthetic ABI radiances </a:t>
            </a:r>
            <a:r>
              <a:rPr lang="en-US" sz="1600" b="1" dirty="0" smtClean="0"/>
              <a:t>that will </a:t>
            </a:r>
            <a:r>
              <a:rPr lang="en-US" sz="1600" b="1" dirty="0"/>
              <a:t>be distributed to AIT and Proving Ground partners for testing GOES-R algorithms and data </a:t>
            </a:r>
            <a:r>
              <a:rPr lang="en-US" sz="1600" b="1" dirty="0" smtClean="0"/>
              <a:t>systems in real-time. </a:t>
            </a:r>
            <a:endParaRPr lang="en-US" sz="16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52800" y="5344180"/>
            <a:ext cx="571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400" dirty="0" smtClean="0"/>
              <a:t>Real-time Proxy AOD/COT (left</a:t>
            </a:r>
            <a:r>
              <a:rPr lang="en-US" sz="1400" dirty="0"/>
              <a:t>) and </a:t>
            </a:r>
            <a:r>
              <a:rPr lang="en-US" sz="1400" dirty="0" smtClean="0"/>
              <a:t>GOES-14 visible image (right</a:t>
            </a:r>
            <a:r>
              <a:rPr lang="en-US" sz="1400" dirty="0"/>
              <a:t>) </a:t>
            </a:r>
            <a:r>
              <a:rPr lang="en-US" sz="1400" dirty="0" smtClean="0"/>
              <a:t>of August 21, 2012 Northern California Wildfires </a:t>
            </a:r>
            <a:endParaRPr lang="en-US" sz="14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914400"/>
            <a:ext cx="32004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dirty="0"/>
          </a:p>
        </p:txBody>
      </p:sp>
      <p:pic>
        <p:nvPicPr>
          <p:cNvPr id="1026" name="Picture 2" descr="H:\My Documents\Attachments\aug_30\GOES_vs_wrf-chem_23Z_2012-08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35" y="1100421"/>
            <a:ext cx="5746704" cy="43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989886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Real-time Proxy Framework Support: </a:t>
            </a:r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/RAQMS Component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Nested RAQMS/WRF-CHEM aerosol simulations are now being produced in real-time to support GOES-R Proxy Framework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GOES-R Proxy </a:t>
            </a:r>
            <a:r>
              <a:rPr lang="en-US" dirty="0"/>
              <a:t>aerosol optical depth (AOD) </a:t>
            </a:r>
            <a:r>
              <a:rPr lang="en-US" dirty="0" smtClean="0"/>
              <a:t>simulation captures observed smoke due to wildfires in Northern California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76200"/>
            <a:ext cx="91484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CIMSS/ASPB GOES-R ABI Real-time Proxy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My Documents\Attachments\aug_30\wrf-che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56" y="533400"/>
            <a:ext cx="3931355" cy="28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My Documents\Attachments\aug_30\CRTM.col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164"/>
            <a:ext cx="3906992" cy="28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84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CIMSS/ASPB GOES-R ABI Real-time Proxy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b="1" dirty="0" smtClean="0"/>
              <a:t>GOES-R Proxy Framework supports </a:t>
            </a:r>
            <a:r>
              <a:rPr lang="en-US" sz="1600" b="1" dirty="0"/>
              <a:t>GOES-R ABI pre-launch activities by providing real-time GOES Rebroadcast (GRB) files containing synthetic ABI radiances </a:t>
            </a:r>
            <a:r>
              <a:rPr lang="en-US" sz="1600" b="1" dirty="0" smtClean="0"/>
              <a:t>that will </a:t>
            </a:r>
            <a:r>
              <a:rPr lang="en-US" sz="1600" b="1" dirty="0"/>
              <a:t>be distributed to AIT and Proving Ground partners for testing GOES-R algorithms and data </a:t>
            </a:r>
            <a:r>
              <a:rPr lang="en-US" sz="1600" b="1" dirty="0" smtClean="0"/>
              <a:t>systems in real-time. </a:t>
            </a:r>
            <a:endParaRPr lang="en-US" sz="16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37010" y="1085731"/>
            <a:ext cx="21779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/>
              <a:t>Real-time Proxy AOD/COT (right) </a:t>
            </a:r>
            <a:r>
              <a:rPr lang="en-US" sz="1400" dirty="0"/>
              <a:t>and </a:t>
            </a:r>
            <a:r>
              <a:rPr lang="en-US" sz="1400" dirty="0" smtClean="0"/>
              <a:t>Simulated ABI Band 01 Radiance (left) for August 29-30, 2012 Hurricane Isaac Landfall</a:t>
            </a:r>
            <a:endParaRPr lang="en-US" sz="14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3482876"/>
            <a:ext cx="89916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519" y="3482876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Real-time Proxy Framework Support</a:t>
            </a:r>
            <a:r>
              <a:rPr lang="en-US" b="1" dirty="0" smtClean="0"/>
              <a:t>:</a:t>
            </a:r>
            <a:r>
              <a:rPr lang="en-US" b="1" dirty="0"/>
              <a:t> Real-time Proxy Framework Support: CRTM and Validation </a:t>
            </a:r>
            <a:r>
              <a:rPr lang="en-US" b="1" dirty="0" smtClean="0"/>
              <a:t>Component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CRTM is being used to produce all ABI Bands in real-time to support GOES-R Proxy Framework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Real-time geophysical validation using MODIS AOD/COT is currently being tested.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Real-time radiance validation using GOES visible and IR bands is currently 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0861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230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Brad Pierce</cp:lastModifiedBy>
  <cp:revision>26</cp:revision>
  <dcterms:created xsi:type="dcterms:W3CDTF">2012-08-30T13:51:58Z</dcterms:created>
  <dcterms:modified xsi:type="dcterms:W3CDTF">2012-09-07T13:26:55Z</dcterms:modified>
</cp:coreProperties>
</file>