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7" r:id="rId4"/>
    <p:sldId id="258" r:id="rId5"/>
    <p:sldId id="260" r:id="rId6"/>
    <p:sldId id="259" r:id="rId7"/>
    <p:sldId id="265" r:id="rId8"/>
    <p:sldId id="268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99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ad Pierce\Documents\MBO\raqms_april-may_2012_bcoc_MB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4572000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3480434" y="3657600"/>
            <a:ext cx="4520566" cy="457200"/>
            <a:chOff x="3480434" y="3657600"/>
            <a:chExt cx="4520566" cy="4572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39624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480434" y="3685401"/>
              <a:ext cx="535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4/29</a:t>
              </a:r>
              <a:endParaRPr lang="en-US" sz="14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20199" y="3657600"/>
              <a:ext cx="4443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5/9</a:t>
              </a:r>
              <a:endParaRPr lang="en-US" sz="1400" b="1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1816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6096000" y="3657600"/>
              <a:ext cx="9412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5/16-5/19</a:t>
              </a:r>
              <a:endParaRPr lang="en-US" sz="1400" b="1" dirty="0"/>
            </a:p>
          </p:txBody>
        </p:sp>
        <p:sp>
          <p:nvSpPr>
            <p:cNvPr id="11" name="Right Brace 10"/>
            <p:cNvSpPr/>
            <p:nvPr/>
          </p:nvSpPr>
          <p:spPr>
            <a:xfrm rot="16200000">
              <a:off x="6460674" y="3826328"/>
              <a:ext cx="228600" cy="34834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162800" y="3657600"/>
              <a:ext cx="5357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5/29</a:t>
              </a:r>
              <a:endParaRPr lang="en-US" sz="1400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76200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ad Pierce\Documents\MBO\O3_calnex_300K_1205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rad Pierce\Documents\MBO\raqms_april-may_2012_so4_MB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4572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3480434" y="3657600"/>
            <a:ext cx="4520566" cy="457200"/>
            <a:chOff x="3480434" y="3657600"/>
            <a:chExt cx="4520566" cy="4572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39624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480434" y="3685401"/>
              <a:ext cx="535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4/29</a:t>
              </a:r>
              <a:endParaRPr lang="en-US" sz="1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0199" y="3657600"/>
              <a:ext cx="4443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5/9</a:t>
              </a:r>
              <a:endParaRPr lang="en-US" sz="1400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1816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6096000" y="3657600"/>
              <a:ext cx="9412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5/16-5/19</a:t>
              </a:r>
              <a:endParaRPr lang="en-US" sz="1400" b="1" dirty="0"/>
            </a:p>
          </p:txBody>
        </p:sp>
        <p:sp>
          <p:nvSpPr>
            <p:cNvPr id="9" name="Right Brace 8"/>
            <p:cNvSpPr/>
            <p:nvPr/>
          </p:nvSpPr>
          <p:spPr>
            <a:xfrm rot="16200000">
              <a:off x="6460674" y="3826328"/>
              <a:ext cx="228600" cy="34834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62800" y="3657600"/>
              <a:ext cx="5357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5/29</a:t>
              </a:r>
              <a:endParaRPr lang="en-US" sz="14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6200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Brad Pierce\Documents\MBO\raqms_april-may_2012_co_MB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4572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3480434" y="3657600"/>
            <a:ext cx="4520566" cy="457200"/>
            <a:chOff x="3480434" y="3657600"/>
            <a:chExt cx="4520566" cy="4572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39624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480434" y="3685401"/>
              <a:ext cx="535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4/29</a:t>
              </a:r>
              <a:endParaRPr lang="en-US" sz="1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0199" y="3657600"/>
              <a:ext cx="4443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5/9</a:t>
              </a:r>
              <a:endParaRPr lang="en-US" sz="1400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1816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6096000" y="3657600"/>
              <a:ext cx="9412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5/16-5/19</a:t>
              </a:r>
              <a:endParaRPr lang="en-US" sz="1400" b="1" dirty="0"/>
            </a:p>
          </p:txBody>
        </p:sp>
        <p:sp>
          <p:nvSpPr>
            <p:cNvPr id="9" name="Right Brace 8"/>
            <p:cNvSpPr/>
            <p:nvPr/>
          </p:nvSpPr>
          <p:spPr>
            <a:xfrm rot="16200000">
              <a:off x="6460674" y="3826328"/>
              <a:ext cx="228600" cy="34834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62800" y="3657600"/>
              <a:ext cx="5357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5/29</a:t>
              </a:r>
              <a:endParaRPr lang="en-US" sz="14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6200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Brad Pierce\Documents\MBO\raqms_april-may_2012_dust_MB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4572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3480434" y="3657600"/>
            <a:ext cx="4520566" cy="457200"/>
            <a:chOff x="3480434" y="3657600"/>
            <a:chExt cx="4520566" cy="4572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39624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480434" y="3685401"/>
              <a:ext cx="535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4/29</a:t>
              </a:r>
              <a:endParaRPr lang="en-US" sz="1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0199" y="3657600"/>
              <a:ext cx="4443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5/9</a:t>
              </a:r>
              <a:endParaRPr lang="en-US" sz="1400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1816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6096000" y="3657600"/>
              <a:ext cx="9412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5/16-5/19</a:t>
              </a:r>
              <a:endParaRPr lang="en-US" sz="1400" b="1" dirty="0"/>
            </a:p>
          </p:txBody>
        </p:sp>
        <p:sp>
          <p:nvSpPr>
            <p:cNvPr id="9" name="Right Brace 8"/>
            <p:cNvSpPr/>
            <p:nvPr/>
          </p:nvSpPr>
          <p:spPr>
            <a:xfrm rot="16200000">
              <a:off x="6460674" y="3826328"/>
              <a:ext cx="228600" cy="34834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62800" y="3657600"/>
              <a:ext cx="5357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5/29</a:t>
              </a:r>
              <a:endParaRPr lang="en-US" sz="14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6200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Brad Pierce\Documents\MBO\raqms_april-may_2012_o3_MB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4572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3480434" y="3657600"/>
            <a:ext cx="4520566" cy="457200"/>
            <a:chOff x="3480434" y="3657600"/>
            <a:chExt cx="4520566" cy="4572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39624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480434" y="3685401"/>
              <a:ext cx="535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4/29</a:t>
              </a:r>
              <a:endParaRPr lang="en-US" sz="1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0199" y="3657600"/>
              <a:ext cx="4443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5/9</a:t>
              </a:r>
              <a:endParaRPr lang="en-US" sz="1400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1816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6096000" y="3657600"/>
              <a:ext cx="9412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5/16-5/19</a:t>
              </a:r>
              <a:endParaRPr lang="en-US" sz="1400" b="1" dirty="0"/>
            </a:p>
          </p:txBody>
        </p:sp>
        <p:sp>
          <p:nvSpPr>
            <p:cNvPr id="9" name="Right Brace 8"/>
            <p:cNvSpPr/>
            <p:nvPr/>
          </p:nvSpPr>
          <p:spPr>
            <a:xfrm rot="16200000">
              <a:off x="6460674" y="3826328"/>
              <a:ext cx="228600" cy="34834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62800" y="3657600"/>
              <a:ext cx="5357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5/29</a:t>
              </a:r>
              <a:endParaRPr lang="en-US" sz="14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6200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Brad Pierce\Documents\MBO\raqms_april-may_2012_CFRC_MB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4572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3480434" y="3657600"/>
            <a:ext cx="4520566" cy="457200"/>
            <a:chOff x="3480434" y="3657600"/>
            <a:chExt cx="4520566" cy="4572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39624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480434" y="3685401"/>
              <a:ext cx="535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4/29</a:t>
              </a:r>
              <a:endParaRPr lang="en-US" sz="1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0199" y="3657600"/>
              <a:ext cx="4443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5/9</a:t>
              </a:r>
              <a:endParaRPr lang="en-US" sz="1400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1816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6096000" y="3657600"/>
              <a:ext cx="9412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5/16-5/19</a:t>
              </a:r>
              <a:endParaRPr lang="en-US" sz="1400" b="1" dirty="0"/>
            </a:p>
          </p:txBody>
        </p:sp>
        <p:sp>
          <p:nvSpPr>
            <p:cNvPr id="9" name="Right Brace 8"/>
            <p:cNvSpPr/>
            <p:nvPr/>
          </p:nvSpPr>
          <p:spPr>
            <a:xfrm rot="16200000">
              <a:off x="6460674" y="3826328"/>
              <a:ext cx="228600" cy="34834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62800" y="3657600"/>
              <a:ext cx="5357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5/29</a:t>
              </a:r>
              <a:endParaRPr lang="en-US" sz="14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620000" y="3810000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750" t="25000" r="28125" b="13000"/>
          <a:stretch>
            <a:fillRect/>
          </a:stretch>
        </p:blipFill>
        <p:spPr bwMode="auto">
          <a:xfrm>
            <a:off x="990600" y="304800"/>
            <a:ext cx="7010400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ad Pierce\Documents\MBO\CO_calnex_300K_1205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ad Pierce\Documents\MBO\BCOC_calnex_300K_1205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24</Words>
  <Application>Microsoft Office PowerPoint</Application>
  <PresentationFormat>On-screen Show (4:3)</PresentationFormat>
  <Paragraphs>24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Brad Pierce</dc:creator>
  <cp:lastModifiedBy>Brad Pierce</cp:lastModifiedBy>
  <cp:revision>5</cp:revision>
  <dcterms:created xsi:type="dcterms:W3CDTF">2006-08-16T00:00:00Z</dcterms:created>
  <dcterms:modified xsi:type="dcterms:W3CDTF">2015-04-28T17:20:50Z</dcterms:modified>
</cp:coreProperties>
</file>