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beans\users$\bpierce\Data\Documents\Attachments\jul_06\RAQMS.BCO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3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beans\users$\bpierce\Data\Documents\Attachments\jul_06\uwhyb_07_04_2015_00Z_BCOC____calnex___SFC__-12hr_H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2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beans\users$\bpierce\Data\Documents\Attachments\jul_06\uwhyb_07_04_2015_00Z_BCOC____calnex___SFC__-12hr_H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2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beans\users$\bpierce\Data\Documents\Attachments\jul_06\ts_pm25_20150621-20150711_380171004_2520_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6"/>
          <a:stretch/>
        </p:blipFill>
        <p:spPr bwMode="auto">
          <a:xfrm>
            <a:off x="76200" y="3714750"/>
            <a:ext cx="4800600" cy="300401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" y="6568440"/>
            <a:ext cx="320040" cy="21336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96240" y="6727998"/>
            <a:ext cx="32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2476500" y="2667000"/>
            <a:ext cx="3390900" cy="1047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1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beans\users$\bpierce\Data\Documents\Attachments\jul_06\uwhyb_07_04_2015_00Z_BCOC____calnex___SFC__-12hr_H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2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beans\users$\bpierce\Data\Documents\Attachments\jul_06\ts_pm25_20150621-20150711_271713201_5120_M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6"/>
          <a:stretch/>
        </p:blipFill>
        <p:spPr bwMode="auto">
          <a:xfrm>
            <a:off x="69276" y="3704985"/>
            <a:ext cx="4816760" cy="301412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5476" y="6559204"/>
            <a:ext cx="320040" cy="21336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96240" y="6727998"/>
            <a:ext cx="32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76500" y="2819400"/>
            <a:ext cx="3619500" cy="8953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5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beans\users$\bpierce\Data\Documents\Attachments\jul_06\uwhyb_07_04_2015_00Z_BCOC____calnex___SFC__-12hr_H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2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5476" y="6559204"/>
            <a:ext cx="320040" cy="21336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96240" y="6727998"/>
            <a:ext cx="32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76500" y="2971800"/>
            <a:ext cx="3771900" cy="7429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\beans\users$\bpierce\Data\Documents\Attachments\jul_06\ts_pm25_20150621-20150711_550250041_4720_W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5"/>
          <a:stretch/>
        </p:blipFill>
        <p:spPr bwMode="auto">
          <a:xfrm>
            <a:off x="85436" y="3707245"/>
            <a:ext cx="4800600" cy="301682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beans\users$\bpierce\Data\Documents\Attachments\jul_06\uwhyb_07_04_2015_00Z_BCOC____calnex___SFC__-12hr_H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2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5476" y="6559204"/>
            <a:ext cx="320040" cy="21336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96240" y="6727998"/>
            <a:ext cx="32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76500" y="2667000"/>
            <a:ext cx="3771900" cy="1047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\\beans\users$\bpierce\Data\Documents\Attachments\jul_06\ts_pm25_20150621-20150711_261130001_0000_M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4"/>
          <a:stretch/>
        </p:blipFill>
        <p:spPr bwMode="auto">
          <a:xfrm>
            <a:off x="85436" y="3715328"/>
            <a:ext cx="4800600" cy="299835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6</cp:revision>
  <dcterms:created xsi:type="dcterms:W3CDTF">2006-08-16T00:00:00Z</dcterms:created>
  <dcterms:modified xsi:type="dcterms:W3CDTF">2015-07-08T13:48:43Z</dcterms:modified>
</cp:coreProperties>
</file>