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60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beans\users$\bpierce\Data\Documents\Attachments\June_2013\jun_03\AIRS.IDEA-I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0"/>
            <a:ext cx="6705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95400" y="0"/>
            <a:ext cx="6448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AIRS trajectory forecast showing descent into WY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0" y="762000"/>
            <a:ext cx="1843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Starting June 4</a:t>
            </a:r>
          </a:p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(two days before)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029200" y="3581400"/>
            <a:ext cx="304800" cy="304800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Peak AQI - http://www.epa.gov/airnow/2012/20120606/peak_aqi_us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8" y="609600"/>
            <a:ext cx="3068284" cy="236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1" t="18146" r="12532" b="5886"/>
          <a:stretch/>
        </p:blipFill>
        <p:spPr bwMode="auto">
          <a:xfrm>
            <a:off x="15538" y="3200400"/>
            <a:ext cx="3081725" cy="197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75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 Pierce</dc:creator>
  <cp:lastModifiedBy>Brad Pierce</cp:lastModifiedBy>
  <cp:revision>1</cp:revision>
  <dcterms:created xsi:type="dcterms:W3CDTF">2006-08-16T00:00:00Z</dcterms:created>
  <dcterms:modified xsi:type="dcterms:W3CDTF">2013-10-24T16:07:16Z</dcterms:modified>
</cp:coreProperties>
</file>