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9" r:id="rId13"/>
    <p:sldId id="267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sep_30\rdf_curtain_2014021800__7-day_contrast.RF12.dat.wv.contrast.curtain.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Attachments\sep_30\rdf_curtain_2014021800__7-day_contrast.RF12.dat.o3.contrast.curtain.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4097044"/>
            <a:ext cx="228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76278" y="4114800"/>
            <a:ext cx="2286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838199"/>
            <a:ext cx="710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Determine origin of RDF back-trajectories with high O3/low WV for RF12</a:t>
            </a:r>
          </a:p>
          <a:p>
            <a:r>
              <a:rPr lang="en-US" dirty="0" smtClean="0"/>
              <a:t>Select back-trajectories initialized at GMT=24:00-24:30Z, Altitude 2.5-8km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Attachments\sep_30\RF12_325K_O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1066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O3 12Z 20140207- 00Z 20140217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101334"/>
            <a:ext cx="3200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6 day cluster with </a:t>
            </a:r>
            <a:r>
              <a:rPr lang="en-US" dirty="0"/>
              <a:t>origin at ~105W/20N/5km</a:t>
            </a:r>
          </a:p>
        </p:txBody>
      </p:sp>
      <p:cxnSp>
        <p:nvCxnSpPr>
          <p:cNvPr id="10" name="Straight Arrow Connector 9"/>
          <p:cNvCxnSpPr>
            <a:stCxn id="8" idx="2"/>
            <a:endCxn id="20" idx="1"/>
          </p:cNvCxnSpPr>
          <p:nvPr/>
        </p:nvCxnSpPr>
        <p:spPr>
          <a:xfrm>
            <a:off x="1600200" y="2747665"/>
            <a:ext cx="2693634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\\beans\users$\bpierce\Data\Documents\Attachments\sep_30\uwhyb_02_11_2014_00Z_CO______calnex___325K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638800" y="2703731"/>
            <a:ext cx="1143000" cy="955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0" y="2057400"/>
            <a:ext cx="304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Intersection of 325K </a:t>
            </a:r>
            <a:r>
              <a:rPr lang="en-US" dirty="0" err="1" smtClean="0"/>
              <a:t>isentrope</a:t>
            </a:r>
            <a:r>
              <a:rPr lang="en-US" dirty="0" smtClean="0"/>
              <a:t> with thermal </a:t>
            </a:r>
            <a:r>
              <a:rPr lang="en-US" dirty="0" err="1" smtClean="0"/>
              <a:t>tropopuase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01334"/>
            <a:ext cx="3276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6 day cluster </a:t>
            </a:r>
            <a:r>
              <a:rPr lang="en-US" dirty="0"/>
              <a:t>with origin at ~105W/20N/5km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1638300" y="2747665"/>
            <a:ext cx="2655534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CO at 00Z on 20140211 (6 days prior to 24:00Z on 20140216) </a:t>
            </a:r>
          </a:p>
          <a:p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beans\users$\bpierce\Data\Documents\Attachments\sep_30\RF12_325K_C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675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101334"/>
            <a:ext cx="3429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6 day cluster </a:t>
            </a:r>
            <a:r>
              <a:rPr lang="en-US" dirty="0"/>
              <a:t>with origin at ~105W/20N/5km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1714500" y="2747665"/>
            <a:ext cx="2579334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CO at 00Z on 20140211 (6 days prior to 24:00Z on 20140216) </a:t>
            </a:r>
          </a:p>
          <a:p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\\beans\users$\bpierce\Data\Documents\Attachments\sep_30\uwhyb_02_11_2014_00Z_WV______calnex___325K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638800" y="2703731"/>
            <a:ext cx="1143000" cy="955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0" y="2057400"/>
            <a:ext cx="304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Intersection of 325K </a:t>
            </a:r>
            <a:r>
              <a:rPr lang="en-US" dirty="0" err="1" smtClean="0"/>
              <a:t>isentrope</a:t>
            </a:r>
            <a:r>
              <a:rPr lang="en-US" dirty="0" smtClean="0"/>
              <a:t> with thermal </a:t>
            </a:r>
            <a:r>
              <a:rPr lang="en-US" dirty="0" err="1" smtClean="0"/>
              <a:t>tropopuase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01334"/>
            <a:ext cx="30232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cluster </a:t>
            </a:r>
            <a:r>
              <a:rPr lang="en-US" dirty="0"/>
              <a:t>with origin at ~105W/20N/5km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1511609" y="2747665"/>
            <a:ext cx="2782225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WV at 00Z on 20140211 (6 days prior to 24:00Z on 20140216) </a:t>
            </a:r>
          </a:p>
          <a:p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beans\users$\bpierce\Data\Documents\Attachments\sep_30\RF12_325K_W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" y="2292289"/>
            <a:ext cx="9134771" cy="45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101334"/>
            <a:ext cx="3352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6 day cluster </a:t>
            </a:r>
            <a:r>
              <a:rPr lang="en-US" dirty="0"/>
              <a:t>with origin at ~105W/20N/5km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1676400" y="2747665"/>
            <a:ext cx="2617434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WV at 00Z on 20140211 (6 days prior to 24:00Z on 20140216) </a:t>
            </a:r>
          </a:p>
          <a:p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sep_30\rdf_curtain_2014021800__7-day_contrast.RF12.dat.backtrajectory.age.y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72814"/>
            <a:ext cx="4571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sep_30\rdf_curtain_2014021800__7-day_contrast.RF12.dat.backtrajectory.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0"/>
            <a:ext cx="9143852" cy="45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eans\users$\bpierce\Data\Documents\Attachments\sep_30\rdf_curtain_2014021800__7-day_contrast.RF12.dat.backtrajectory.age.x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814"/>
            <a:ext cx="4571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4956" y="1344966"/>
            <a:ext cx="533400" cy="838200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5459766"/>
            <a:ext cx="5334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3700" y="5454590"/>
            <a:ext cx="2667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457200"/>
            <a:ext cx="74561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 trajectory age (days) shows 6 day cluster with origin at ~105W/20N/5km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5793" y="4800600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48006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465337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/Lon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8622" y="2640366"/>
            <a:ext cx="114300" cy="5334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13344" y="5169932"/>
            <a:ext cx="87656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13788" y="5172722"/>
            <a:ext cx="477534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80878" y="1784412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91322" y="5597656"/>
            <a:ext cx="1113778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>
            <a:off x="6877050" y="5582030"/>
            <a:ext cx="1036294" cy="1283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sep_30\rdf_curtain_2014021800__7-day_contrast.RF12.dat.backtrajectory.o3.y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0525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Attachments\sep_30\rdf_curtain_2014021800__7-day_contrast.RF12.dat.backtrajectory.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beans\users$\bpierce\Data\Documents\Attachments\sep_30\rdf_curtain_2014021800__7-day_contrast.RF12.dat.backtrajectory.o3.x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4956" y="1344966"/>
            <a:ext cx="533400" cy="838200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8400" y="5459766"/>
            <a:ext cx="5334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43700" y="5454590"/>
            <a:ext cx="2667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457200"/>
            <a:ext cx="7309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 trajectory O3 (</a:t>
            </a:r>
            <a:r>
              <a:rPr lang="en-US" dirty="0" err="1" smtClean="0"/>
              <a:t>ppmv</a:t>
            </a:r>
            <a:r>
              <a:rPr lang="en-US" dirty="0" smtClean="0"/>
              <a:t>) shows high O3 within cluster at ~105W/20N/5km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5793" y="4800600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48006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65337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/Lon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0878" y="1784412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91322" y="5597656"/>
            <a:ext cx="1113778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77050" y="5582030"/>
            <a:ext cx="1036294" cy="1283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658622" y="2640366"/>
            <a:ext cx="114300" cy="5334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13344" y="5169932"/>
            <a:ext cx="87656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13788" y="5172722"/>
            <a:ext cx="477534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ttachments\sep_30\rdf_curtain_2014021800__7-day_contrast.RF12.dat.backtrajectory.co.y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2" y="4580525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ans\users$\bpierce\Data\Documents\Attachments\sep_30\rdf_curtain_2014021800__7-day_contrast.RF12.dat.backtrajectory.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beans\users$\bpierce\Data\Documents\Attachments\sep_30\rdf_curtain_2014021800__7-day_contrast.RF12.dat.backtrajectory.co.x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6" y="457536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4956" y="1344966"/>
            <a:ext cx="533400" cy="838200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5459766"/>
            <a:ext cx="5334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3700" y="5454590"/>
            <a:ext cx="2667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457200"/>
            <a:ext cx="7309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 trajectory O3 (</a:t>
            </a:r>
            <a:r>
              <a:rPr lang="en-US" dirty="0" err="1" smtClean="0"/>
              <a:t>ppmv</a:t>
            </a:r>
            <a:r>
              <a:rPr lang="en-US" dirty="0" smtClean="0"/>
              <a:t>) shows high CO within cluster at ~105W/20N/5km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5793" y="4800600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48006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65337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/Lon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0878" y="1784412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91322" y="5597656"/>
            <a:ext cx="1113778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77050" y="5582030"/>
            <a:ext cx="1036294" cy="1283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658622" y="2640366"/>
            <a:ext cx="114300" cy="5334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13344" y="5169932"/>
            <a:ext cx="87656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13788" y="5172722"/>
            <a:ext cx="477534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s\users$\bpierce\Data\Documents\Attachments\sep_30\rdf_curtain_2014021800__7-day_contrast.RF12.dat.backtrajectory.h2o.y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ans\users$\bpierce\Data\Documents\Attachments\sep_30\rdf_curtain_2014021800__7-day_contrast.RF12.dat.backtrajectory.h2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656" cy="456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eans\users$\bpierce\Data\Documents\Attachments\sep_30\rdf_curtain_2014021800__7-day_contrast.RF12.dat.backtrajectory.h2o.x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6" y="4580124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4956" y="1344966"/>
            <a:ext cx="533400" cy="838200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38400" y="5459766"/>
            <a:ext cx="5334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3700" y="5454590"/>
            <a:ext cx="266700" cy="254881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457200"/>
            <a:ext cx="750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 trajectory O3 (</a:t>
            </a:r>
            <a:r>
              <a:rPr lang="en-US" dirty="0" err="1" smtClean="0"/>
              <a:t>ppmv</a:t>
            </a:r>
            <a:r>
              <a:rPr lang="en-US" dirty="0" smtClean="0"/>
              <a:t>) shows low WV within cluster at ~105W/20N/5km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5793" y="4800600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48006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Lon/Alt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65337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Lat</a:t>
            </a:r>
            <a:r>
              <a:rPr lang="en-US" dirty="0" smtClean="0">
                <a:solidFill>
                  <a:schemeClr val="bg1"/>
                </a:solidFill>
              </a:rPr>
              <a:t>/Lon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0878" y="1784412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91322" y="5597656"/>
            <a:ext cx="1113778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77050" y="5582030"/>
            <a:ext cx="1036294" cy="1283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658622" y="2640366"/>
            <a:ext cx="114300" cy="5334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13344" y="5169932"/>
            <a:ext cx="87656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13788" y="5172722"/>
            <a:ext cx="477534" cy="8498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beans\users$\bpierce\Data\Documents\Attachments\sep_30\uwhyb_02_11_2014_00Z_O3_____xsection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" y="2441359"/>
            <a:ext cx="9138082" cy="45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066800"/>
            <a:ext cx="6824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analyzed O3 </a:t>
            </a:r>
            <a:r>
              <a:rPr lang="en-US" dirty="0" err="1" smtClean="0"/>
              <a:t>Meridional</a:t>
            </a:r>
            <a:r>
              <a:rPr lang="en-US" dirty="0" smtClean="0"/>
              <a:t> X-Section at 105W at 00Z on 20140211</a:t>
            </a:r>
          </a:p>
          <a:p>
            <a:r>
              <a:rPr lang="en-US" dirty="0" smtClean="0"/>
              <a:t>(6 days prior to 24:00Z on 20140216) </a:t>
            </a:r>
          </a:p>
          <a:p>
            <a:endParaRPr lang="en-US" dirty="0"/>
          </a:p>
          <a:p>
            <a:r>
              <a:rPr lang="en-US" dirty="0" smtClean="0"/>
              <a:t>325K </a:t>
            </a:r>
            <a:r>
              <a:rPr lang="en-US" dirty="0" err="1" smtClean="0"/>
              <a:t>isentrope</a:t>
            </a:r>
            <a:r>
              <a:rPr lang="en-US" dirty="0" smtClean="0"/>
              <a:t> intersects cluster with high O3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51159" y="4191000"/>
            <a:ext cx="1292441" cy="6858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sep_30\uwhyb_02_11_2014_00Z_CO_____xsection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" y="2441359"/>
            <a:ext cx="9138082" cy="45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1159" y="4191000"/>
            <a:ext cx="1292441" cy="6858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1066800"/>
            <a:ext cx="6824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analyzed CO </a:t>
            </a:r>
            <a:r>
              <a:rPr lang="en-US" dirty="0" err="1" smtClean="0"/>
              <a:t>Meridional</a:t>
            </a:r>
            <a:r>
              <a:rPr lang="en-US" dirty="0" smtClean="0"/>
              <a:t> X-Section at 105W at 00Z on 20140211</a:t>
            </a:r>
          </a:p>
          <a:p>
            <a:r>
              <a:rPr lang="en-US" dirty="0" smtClean="0"/>
              <a:t>(6 days prior to 24:00Z on 20140216) </a:t>
            </a:r>
          </a:p>
          <a:p>
            <a:endParaRPr lang="en-US" dirty="0"/>
          </a:p>
          <a:p>
            <a:r>
              <a:rPr lang="en-US" dirty="0" smtClean="0"/>
              <a:t>325K </a:t>
            </a:r>
            <a:r>
              <a:rPr lang="en-US" dirty="0" err="1" smtClean="0"/>
              <a:t>isentrope</a:t>
            </a:r>
            <a:r>
              <a:rPr lang="en-US" dirty="0" smtClean="0"/>
              <a:t> intersects cluster with moderate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beans\users$\bpierce\Data\Documents\Attachments\sep_30\uwhyb_02_11_2014_00Z_WV_____xsection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" y="2441359"/>
            <a:ext cx="9138082" cy="45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1159" y="4191000"/>
            <a:ext cx="1292441" cy="6858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106680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RAQMS analyzed WV </a:t>
            </a:r>
            <a:r>
              <a:rPr lang="en-US" dirty="0" err="1" smtClean="0"/>
              <a:t>Meridional</a:t>
            </a:r>
            <a:r>
              <a:rPr lang="en-US" dirty="0" smtClean="0"/>
              <a:t> X-Section at 105W at 00Z on 20140211</a:t>
            </a:r>
          </a:p>
          <a:p>
            <a:r>
              <a:rPr lang="en-US" dirty="0" smtClean="0"/>
              <a:t>(6 days prior to 24:00Z on 20140216) </a:t>
            </a:r>
          </a:p>
          <a:p>
            <a:endParaRPr lang="en-US" dirty="0"/>
          </a:p>
          <a:p>
            <a:r>
              <a:rPr lang="en-US" dirty="0" smtClean="0"/>
              <a:t>325K </a:t>
            </a:r>
            <a:r>
              <a:rPr lang="en-US" dirty="0" err="1" smtClean="0"/>
              <a:t>isentrope</a:t>
            </a:r>
            <a:r>
              <a:rPr lang="en-US" dirty="0" smtClean="0"/>
              <a:t> intersects cluster with low WV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\\beans\users$\bpierce\Data\Documents\Attachments\sep_30\uwhyb_02_11_2014_00Z_O3______calnex___325K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RAQMS analyzed 325K O3 at 00Z on 20140211 (6 days prior to 24:00Z on 20140216) 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93834" y="3659074"/>
            <a:ext cx="533400" cy="8382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638800" y="2703731"/>
            <a:ext cx="1143000" cy="955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0" y="2057400"/>
            <a:ext cx="304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Intersection of 325K </a:t>
            </a:r>
            <a:r>
              <a:rPr lang="en-US" dirty="0" err="1" smtClean="0"/>
              <a:t>isentrope</a:t>
            </a:r>
            <a:r>
              <a:rPr lang="en-US" dirty="0" smtClean="0"/>
              <a:t> with thermal </a:t>
            </a:r>
            <a:r>
              <a:rPr lang="en-US" dirty="0" err="1" smtClean="0"/>
              <a:t>tropopuase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101334"/>
            <a:ext cx="3200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Location of RF12 6 day cluster </a:t>
            </a:r>
            <a:r>
              <a:rPr lang="en-US" dirty="0"/>
              <a:t>with origin at ~105W/20N/5km</a:t>
            </a:r>
          </a:p>
        </p:txBody>
      </p:sp>
      <p:cxnSp>
        <p:nvCxnSpPr>
          <p:cNvPr id="10" name="Straight Arrow Connector 9"/>
          <p:cNvCxnSpPr>
            <a:stCxn id="8" idx="2"/>
            <a:endCxn id="20" idx="1"/>
          </p:cNvCxnSpPr>
          <p:nvPr/>
        </p:nvCxnSpPr>
        <p:spPr>
          <a:xfrm>
            <a:off x="1600200" y="2747665"/>
            <a:ext cx="2693634" cy="13305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4598634" y="4097046"/>
            <a:ext cx="2068497" cy="816745"/>
          </a:xfrm>
          <a:custGeom>
            <a:avLst/>
            <a:gdLst>
              <a:gd name="connsiteX0" fmla="*/ 0 w 2068497"/>
              <a:gd name="connsiteY0" fmla="*/ 0 h 816745"/>
              <a:gd name="connsiteX1" fmla="*/ 656947 w 2068497"/>
              <a:gd name="connsiteY1" fmla="*/ 53266 h 816745"/>
              <a:gd name="connsiteX2" fmla="*/ 1287262 w 2068497"/>
              <a:gd name="connsiteY2" fmla="*/ 248574 h 816745"/>
              <a:gd name="connsiteX3" fmla="*/ 1890943 w 2068497"/>
              <a:gd name="connsiteY3" fmla="*/ 656947 h 816745"/>
              <a:gd name="connsiteX4" fmla="*/ 2068497 w 2068497"/>
              <a:gd name="connsiteY4" fmla="*/ 816745 h 8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497" h="816745">
                <a:moveTo>
                  <a:pt x="0" y="0"/>
                </a:moveTo>
                <a:cubicBezTo>
                  <a:pt x="221201" y="5918"/>
                  <a:pt x="442403" y="11837"/>
                  <a:pt x="656947" y="53266"/>
                </a:cubicBezTo>
                <a:cubicBezTo>
                  <a:pt x="871491" y="94695"/>
                  <a:pt x="1081596" y="147961"/>
                  <a:pt x="1287262" y="248574"/>
                </a:cubicBezTo>
                <a:cubicBezTo>
                  <a:pt x="1492928" y="349187"/>
                  <a:pt x="1760737" y="562252"/>
                  <a:pt x="1890943" y="656947"/>
                </a:cubicBezTo>
                <a:cubicBezTo>
                  <a:pt x="2021149" y="751642"/>
                  <a:pt x="2044823" y="784193"/>
                  <a:pt x="2068497" y="816745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76378" y="4953000"/>
            <a:ext cx="1143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347</Words>
  <Application>Microsoft Office PowerPoint</Application>
  <PresentationFormat>On-screen Show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9</cp:revision>
  <dcterms:created xsi:type="dcterms:W3CDTF">2006-08-16T00:00:00Z</dcterms:created>
  <dcterms:modified xsi:type="dcterms:W3CDTF">2014-09-30T18:26:00Z</dcterms:modified>
</cp:coreProperties>
</file>