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"/>
  </p:notesMasterIdLst>
  <p:sldIdLst>
    <p:sldId id="360" r:id="rId2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7"/>
    <p:restoredTop sz="94825"/>
  </p:normalViewPr>
  <p:slideViewPr>
    <p:cSldViewPr>
      <p:cViewPr varScale="1">
        <p:scale>
          <a:sx n="102" d="100"/>
          <a:sy n="102" d="100"/>
        </p:scale>
        <p:origin x="176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EC41A597-D2EB-4177-A33D-B939320C7A15}" type="datetimeFigureOut">
              <a:rPr lang="en-US" smtClean="0"/>
              <a:t>1/14/19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00991F8-E4FF-497C-97F1-314C11067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4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7 - 11 January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98th AMS Annual Meeting – Austin, TX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2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7 - 11 January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98th AMS Annual Meeting – Austin, TX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7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7 - 11 January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98th AMS Annual Meeting – Austin, TX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8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7 - 11 January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98th AMS Annual Meeting – Austin, TX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45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7 - 11 January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98th AMS Annual Meeting – Austin, TX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7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838200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874837"/>
            <a:ext cx="43434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70C0"/>
                </a:solidFill>
              </a:defRPr>
            </a:lvl2pPr>
            <a:lvl3pPr>
              <a:defRPr sz="2000">
                <a:solidFill>
                  <a:srgbClr val="00B05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74837"/>
            <a:ext cx="4343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/>
              <a:t>7 - 11 January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492875"/>
            <a:ext cx="3200400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/>
              <a:t>98th AMS Annual Meeting – Austin, TX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79500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fld id="{09B8BF32-6F5A-422F-A146-B65F2B98D5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48199" cy="58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91"/>
            <a:ext cx="1066800" cy="62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26"/>
          <a:stretch/>
        </p:blipFill>
        <p:spPr bwMode="auto">
          <a:xfrm>
            <a:off x="5715000" y="9787"/>
            <a:ext cx="964295" cy="55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55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79"/>
          <a:stretch/>
        </p:blipFill>
        <p:spPr bwMode="auto">
          <a:xfrm>
            <a:off x="6705600" y="0"/>
            <a:ext cx="1676400" cy="34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29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/>
              <a:t>7 - 11 January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/>
              <a:t>98th AMS Annual Meeting – Austin, TX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fld id="{09B8BF32-6F5A-422F-A146-B65F2B98D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7 - 11 January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98th AMS Annual Meeting – Austin, TX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44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7 - 11 January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98th AMS Annual Meeting – Austin, TX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91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7 - 11 January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98th AMS Annual Meeting – Austin, TX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12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7 - 11 January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98th AMS Annual Meeting – Austin, TX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9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7 - 11 January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98th AMS Annual Meeting – Austin, TX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8BF32-6F5A-422F-A146-B65F2B98D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9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Development, R2O, and O2R of the NOAA/CIMSS </a:t>
            </a:r>
            <a:r>
              <a:rPr lang="en-US" sz="3600" dirty="0" err="1"/>
              <a:t>ProbSevere</a:t>
            </a:r>
            <a:r>
              <a:rPr lang="en-US" sz="3600" dirty="0"/>
              <a:t> Model</a:t>
            </a:r>
            <a:br>
              <a:rPr lang="en-US" dirty="0"/>
            </a:br>
            <a:r>
              <a:rPr lang="en-US" sz="1300" dirty="0"/>
              <a:t>Mike </a:t>
            </a:r>
            <a:r>
              <a:rPr lang="en-US" sz="1300" dirty="0" err="1"/>
              <a:t>Pavolonis</a:t>
            </a:r>
            <a:r>
              <a:rPr lang="en-US" sz="1300" dirty="0"/>
              <a:t> (NESDIS); John </a:t>
            </a:r>
            <a:r>
              <a:rPr lang="en-US" sz="1300" dirty="0" err="1"/>
              <a:t>Cintineo</a:t>
            </a:r>
            <a:r>
              <a:rPr lang="en-US" sz="1300" dirty="0"/>
              <a:t>, Justin </a:t>
            </a:r>
            <a:r>
              <a:rPr lang="en-US" sz="1300" dirty="0" err="1"/>
              <a:t>Sieglaff</a:t>
            </a:r>
            <a:r>
              <a:rPr lang="en-US" sz="1300" dirty="0"/>
              <a:t>, Lee </a:t>
            </a:r>
            <a:r>
              <a:rPr lang="en-US" sz="1300" dirty="0" err="1"/>
              <a:t>Cronce</a:t>
            </a:r>
            <a:r>
              <a:rPr lang="en-US" sz="1300" dirty="0"/>
              <a:t>, and Jason Brunner (CIMSS)</a:t>
            </a:r>
            <a:endParaRPr lang="en-US" sz="2000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ProbSevere</a:t>
            </a:r>
            <a:r>
              <a:rPr lang="en-US" dirty="0"/>
              <a:t> v1 will be operational at NCEP by 30 June 2019</a:t>
            </a:r>
          </a:p>
          <a:p>
            <a:endParaRPr lang="en-US" dirty="0"/>
          </a:p>
          <a:p>
            <a:r>
              <a:rPr lang="en-US" dirty="0"/>
              <a:t>Sustained NWS interaction has been crucial to model development and R2O</a:t>
            </a:r>
          </a:p>
          <a:p>
            <a:endParaRPr lang="en-US" dirty="0"/>
          </a:p>
          <a:p>
            <a:r>
              <a:rPr lang="en-US" dirty="0"/>
              <a:t>R2O needs to be more nimble to keep with science development</a:t>
            </a:r>
          </a:p>
          <a:p>
            <a:endParaRPr lang="en-US" dirty="0"/>
          </a:p>
          <a:p>
            <a:r>
              <a:rPr lang="en-US" dirty="0" err="1"/>
              <a:t>ProbSevere</a:t>
            </a:r>
            <a:r>
              <a:rPr lang="en-US" dirty="0"/>
              <a:t> development is ongoing and doesn’t end with R2O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6 - 10 January 2019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99th AMS Annual Meeting – Phoenix, AZ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t>1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48CA0B-6B74-F449-B4DF-9195AD499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02" y="2057400"/>
            <a:ext cx="1890183" cy="1417637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D6CB7CB-9E95-0147-8B85-11507A52E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942638"/>
            <a:ext cx="3427331" cy="23991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C0F28D-2DEB-5F4A-83A1-33754B665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064" y="2057400"/>
            <a:ext cx="2317531" cy="173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54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69</Words>
  <Application>Microsoft Macintosh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Development, R2O, and O2R of the NOAA/CIMSS ProbSevere Model Mike Pavolonis (NESDIS); John Cintineo, Justin Sieglaff, Lee Cronce, and Jason Brunner (CIMSS)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rferraro</dc:creator>
  <cp:lastModifiedBy>Microsoft Office User</cp:lastModifiedBy>
  <cp:revision>59</cp:revision>
  <cp:lastPrinted>2017-02-08T20:12:32Z</cp:lastPrinted>
  <dcterms:created xsi:type="dcterms:W3CDTF">2014-01-12T21:40:56Z</dcterms:created>
  <dcterms:modified xsi:type="dcterms:W3CDTF">2019-01-14T21:24:22Z</dcterms:modified>
</cp:coreProperties>
</file>