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5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CA5C-CF9F-9140-8E84-1CE6FC132C7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739E-0631-9F4A-BEB6-4971C3C0E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5093-D5D6-D04D-9B40-10621100C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ProbSevere</a:t>
            </a:r>
            <a:r>
              <a:rPr lang="en-US" dirty="0"/>
              <a:t> timeseries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DE9F8-4B73-B44D-A07C-A69F61F2B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a few storms with AACPs</a:t>
            </a:r>
          </a:p>
        </p:txBody>
      </p:sp>
    </p:spTree>
    <p:extLst>
      <p:ext uri="{BB962C8B-B14F-4D97-AF65-F5344CB8AC3E}">
        <p14:creationId xmlns:p14="http://schemas.microsoft.com/office/powerpoint/2010/main" val="349762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5FA05-8DC6-7743-973B-8FE798E1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" y="367258"/>
            <a:ext cx="12170150" cy="612348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A710-B0E2-B944-AB3F-AD0DC4BEFB83}"/>
              </a:ext>
            </a:extLst>
          </p:cNvPr>
          <p:cNvSpPr/>
          <p:nvPr/>
        </p:nvSpPr>
        <p:spPr>
          <a:xfrm>
            <a:off x="1146048" y="996696"/>
            <a:ext cx="109728" cy="4864608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DA25C-3E78-564F-A0C1-D3A042671C85}"/>
              </a:ext>
            </a:extLst>
          </p:cNvPr>
          <p:cNvSpPr txBox="1"/>
          <p:nvPr/>
        </p:nvSpPr>
        <p:spPr>
          <a:xfrm>
            <a:off x="200362" y="0"/>
            <a:ext cx="3164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shaded area is best guess to start of AACP</a:t>
            </a:r>
          </a:p>
        </p:txBody>
      </p:sp>
    </p:spTree>
    <p:extLst>
      <p:ext uri="{BB962C8B-B14F-4D97-AF65-F5344CB8AC3E}">
        <p14:creationId xmlns:p14="http://schemas.microsoft.com/office/powerpoint/2010/main" val="98275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5093-D5D6-D04D-9B40-10621100C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29 June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DE9F8-4B73-B44D-A07C-A69F61F2B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Sioux City, IA</a:t>
            </a:r>
          </a:p>
          <a:p>
            <a:r>
              <a:rPr lang="en-US" dirty="0"/>
              <a:t>Grapefruit-sized hail</a:t>
            </a:r>
          </a:p>
        </p:txBody>
      </p:sp>
    </p:spTree>
    <p:extLst>
      <p:ext uri="{BB962C8B-B14F-4D97-AF65-F5344CB8AC3E}">
        <p14:creationId xmlns:p14="http://schemas.microsoft.com/office/powerpoint/2010/main" val="401955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9DCEA3-26F1-1045-A9A1-72A80AF2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79" y="20411"/>
            <a:ext cx="10011241" cy="68171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A710-B0E2-B944-AB3F-AD0DC4BEFB83}"/>
              </a:ext>
            </a:extLst>
          </p:cNvPr>
          <p:cNvSpPr/>
          <p:nvPr/>
        </p:nvSpPr>
        <p:spPr>
          <a:xfrm>
            <a:off x="8168640" y="621792"/>
            <a:ext cx="731520" cy="5315712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E3318-5685-794C-8F83-3BF088C8EE79}"/>
              </a:ext>
            </a:extLst>
          </p:cNvPr>
          <p:cNvSpPr txBox="1"/>
          <p:nvPr/>
        </p:nvSpPr>
        <p:spPr>
          <a:xfrm>
            <a:off x="54058" y="621792"/>
            <a:ext cx="118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shaded area is best guess to start of AACP</a:t>
            </a:r>
          </a:p>
        </p:txBody>
      </p:sp>
    </p:spTree>
    <p:extLst>
      <p:ext uri="{BB962C8B-B14F-4D97-AF65-F5344CB8AC3E}">
        <p14:creationId xmlns:p14="http://schemas.microsoft.com/office/powerpoint/2010/main" val="66763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5FA05-8DC6-7743-973B-8FE798E1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258"/>
            <a:ext cx="12191999" cy="612348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A710-B0E2-B944-AB3F-AD0DC4BEFB83}"/>
              </a:ext>
            </a:extLst>
          </p:cNvPr>
          <p:cNvSpPr/>
          <p:nvPr/>
        </p:nvSpPr>
        <p:spPr>
          <a:xfrm>
            <a:off x="6473952" y="996696"/>
            <a:ext cx="731520" cy="4864608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DA25C-3E78-564F-A0C1-D3A042671C85}"/>
              </a:ext>
            </a:extLst>
          </p:cNvPr>
          <p:cNvSpPr txBox="1"/>
          <p:nvPr/>
        </p:nvSpPr>
        <p:spPr>
          <a:xfrm>
            <a:off x="200362" y="0"/>
            <a:ext cx="3164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shaded area is best guess to start of AACP</a:t>
            </a:r>
          </a:p>
        </p:txBody>
      </p:sp>
    </p:spTree>
    <p:extLst>
      <p:ext uri="{BB962C8B-B14F-4D97-AF65-F5344CB8AC3E}">
        <p14:creationId xmlns:p14="http://schemas.microsoft.com/office/powerpoint/2010/main" val="199103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5093-D5D6-D04D-9B40-10621100C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18 May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DE9F8-4B73-B44D-A07C-A69F61F2B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North-central Texas</a:t>
            </a:r>
          </a:p>
          <a:p>
            <a:r>
              <a:rPr lang="en-US" dirty="0"/>
              <a:t>Baseball-sized hail</a:t>
            </a:r>
          </a:p>
          <a:p>
            <a:r>
              <a:rPr lang="en-US" dirty="0"/>
              <a:t>Tornadoes</a:t>
            </a:r>
          </a:p>
          <a:p>
            <a:r>
              <a:rPr lang="en-US" dirty="0"/>
              <a:t>Case from </a:t>
            </a:r>
            <a:r>
              <a:rPr lang="en-US" dirty="0" err="1"/>
              <a:t>Bedka</a:t>
            </a:r>
            <a:r>
              <a:rPr lang="en-US" dirty="0"/>
              <a:t> et al. (2018) Fig.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5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DE5C7A-6F87-2747-B775-2CA87A76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79" y="0"/>
            <a:ext cx="10011241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1B325F-DD6B-9B44-8C0D-E5FE4A948C88}"/>
              </a:ext>
            </a:extLst>
          </p:cNvPr>
          <p:cNvCxnSpPr/>
          <p:nvPr/>
        </p:nvCxnSpPr>
        <p:spPr>
          <a:xfrm flipV="1">
            <a:off x="3792511" y="656769"/>
            <a:ext cx="0" cy="52765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19B6CA-24F0-5746-9222-7B9190981651}"/>
              </a:ext>
            </a:extLst>
          </p:cNvPr>
          <p:cNvSpPr txBox="1"/>
          <p:nvPr/>
        </p:nvSpPr>
        <p:spPr>
          <a:xfrm>
            <a:off x="54058" y="621792"/>
            <a:ext cx="118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line is start of AACP, from </a:t>
            </a:r>
            <a:r>
              <a:rPr lang="en-US" sz="1200" dirty="0" err="1"/>
              <a:t>Bedka</a:t>
            </a:r>
            <a:r>
              <a:rPr lang="en-US" sz="1200" dirty="0"/>
              <a:t> et al. (2018) Fig. 4</a:t>
            </a:r>
          </a:p>
        </p:txBody>
      </p:sp>
    </p:spTree>
    <p:extLst>
      <p:ext uri="{BB962C8B-B14F-4D97-AF65-F5344CB8AC3E}">
        <p14:creationId xmlns:p14="http://schemas.microsoft.com/office/powerpoint/2010/main" val="380809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077F9-E03A-0340-8108-0593C48B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761"/>
            <a:ext cx="12192000" cy="6134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59190-0101-0545-A357-812AAFBC2404}"/>
              </a:ext>
            </a:extLst>
          </p:cNvPr>
          <p:cNvSpPr txBox="1"/>
          <p:nvPr/>
        </p:nvSpPr>
        <p:spPr>
          <a:xfrm>
            <a:off x="-1" y="0"/>
            <a:ext cx="373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line is start of AACP, from </a:t>
            </a:r>
            <a:r>
              <a:rPr lang="en-US" sz="1200" dirty="0" err="1"/>
              <a:t>Bedka</a:t>
            </a:r>
            <a:r>
              <a:rPr lang="en-US" sz="1200" dirty="0"/>
              <a:t> et al. (2018) Fig.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D7FE30-3CD0-F844-8EEB-71F030033718}"/>
              </a:ext>
            </a:extLst>
          </p:cNvPr>
          <p:cNvCxnSpPr>
            <a:cxnSpLocks/>
          </p:cNvCxnSpPr>
          <p:nvPr/>
        </p:nvCxnSpPr>
        <p:spPr>
          <a:xfrm flipV="1">
            <a:off x="2475775" y="975360"/>
            <a:ext cx="0" cy="48969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4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5093-D5D6-D04D-9B40-10621100C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19 July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DE9F8-4B73-B44D-A07C-A69F61F2B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Northern Nebraska</a:t>
            </a:r>
          </a:p>
          <a:p>
            <a:r>
              <a:rPr lang="en-US" dirty="0"/>
              <a:t>Baseball-sized hail</a:t>
            </a:r>
          </a:p>
        </p:txBody>
      </p:sp>
    </p:spTree>
    <p:extLst>
      <p:ext uri="{BB962C8B-B14F-4D97-AF65-F5344CB8AC3E}">
        <p14:creationId xmlns:p14="http://schemas.microsoft.com/office/powerpoint/2010/main" val="176770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9DCEA3-26F1-1045-A9A1-72A80AF2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79" y="0"/>
            <a:ext cx="10011241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A710-B0E2-B944-AB3F-AD0DC4BEFB83}"/>
              </a:ext>
            </a:extLst>
          </p:cNvPr>
          <p:cNvSpPr/>
          <p:nvPr/>
        </p:nvSpPr>
        <p:spPr>
          <a:xfrm>
            <a:off x="3499104" y="621792"/>
            <a:ext cx="353568" cy="5315712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E3318-5685-794C-8F83-3BF088C8EE79}"/>
              </a:ext>
            </a:extLst>
          </p:cNvPr>
          <p:cNvSpPr txBox="1"/>
          <p:nvPr/>
        </p:nvSpPr>
        <p:spPr>
          <a:xfrm>
            <a:off x="54058" y="621792"/>
            <a:ext cx="118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shaded area is best guess to start of AACP</a:t>
            </a:r>
          </a:p>
        </p:txBody>
      </p:sp>
    </p:spTree>
    <p:extLst>
      <p:ext uri="{BB962C8B-B14F-4D97-AF65-F5344CB8AC3E}">
        <p14:creationId xmlns:p14="http://schemas.microsoft.com/office/powerpoint/2010/main" val="148302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5FA05-8DC6-7743-973B-8FE798E1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258"/>
            <a:ext cx="12192000" cy="612348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A710-B0E2-B944-AB3F-AD0DC4BEFB83}"/>
              </a:ext>
            </a:extLst>
          </p:cNvPr>
          <p:cNvSpPr/>
          <p:nvPr/>
        </p:nvSpPr>
        <p:spPr>
          <a:xfrm>
            <a:off x="2231136" y="999744"/>
            <a:ext cx="280416" cy="4864608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DA25C-3E78-564F-A0C1-D3A042671C85}"/>
              </a:ext>
            </a:extLst>
          </p:cNvPr>
          <p:cNvSpPr txBox="1"/>
          <p:nvPr/>
        </p:nvSpPr>
        <p:spPr>
          <a:xfrm>
            <a:off x="200362" y="0"/>
            <a:ext cx="3164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shaded area is best guess to start of AACP</a:t>
            </a:r>
          </a:p>
        </p:txBody>
      </p:sp>
    </p:spTree>
    <p:extLst>
      <p:ext uri="{BB962C8B-B14F-4D97-AF65-F5344CB8AC3E}">
        <p14:creationId xmlns:p14="http://schemas.microsoft.com/office/powerpoint/2010/main" val="27155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5093-D5D6-D04D-9B40-10621100C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05 April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DE9F8-4B73-B44D-A07C-A69F61F2B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Southern Alabama</a:t>
            </a:r>
          </a:p>
          <a:p>
            <a:r>
              <a:rPr lang="en-US" dirty="0" err="1"/>
              <a:t>Golfball</a:t>
            </a:r>
            <a:r>
              <a:rPr lang="en-US" dirty="0"/>
              <a:t>-sized hail</a:t>
            </a:r>
          </a:p>
        </p:txBody>
      </p:sp>
    </p:spTree>
    <p:extLst>
      <p:ext uri="{BB962C8B-B14F-4D97-AF65-F5344CB8AC3E}">
        <p14:creationId xmlns:p14="http://schemas.microsoft.com/office/powerpoint/2010/main" val="71597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9DCEA3-26F1-1045-A9A1-72A80AF2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79" y="0"/>
            <a:ext cx="10011241" cy="685799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A710-B0E2-B944-AB3F-AD0DC4BEFB83}"/>
              </a:ext>
            </a:extLst>
          </p:cNvPr>
          <p:cNvSpPr/>
          <p:nvPr/>
        </p:nvSpPr>
        <p:spPr>
          <a:xfrm>
            <a:off x="2377440" y="621792"/>
            <a:ext cx="109728" cy="5315712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E3318-5685-794C-8F83-3BF088C8EE79}"/>
              </a:ext>
            </a:extLst>
          </p:cNvPr>
          <p:cNvSpPr txBox="1"/>
          <p:nvPr/>
        </p:nvSpPr>
        <p:spPr>
          <a:xfrm>
            <a:off x="54058" y="621792"/>
            <a:ext cx="1036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shaded area is best guess to start of AACP</a:t>
            </a:r>
          </a:p>
        </p:txBody>
      </p:sp>
    </p:spTree>
    <p:extLst>
      <p:ext uri="{BB962C8B-B14F-4D97-AF65-F5344CB8AC3E}">
        <p14:creationId xmlns:p14="http://schemas.microsoft.com/office/powerpoint/2010/main" val="355424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147</Words>
  <Application>Microsoft Macintosh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ProbSevere timeseries</vt:lpstr>
      <vt:lpstr>18 May 2017</vt:lpstr>
      <vt:lpstr>PowerPoint Presentation</vt:lpstr>
      <vt:lpstr>PowerPoint Presentation</vt:lpstr>
      <vt:lpstr>19 July 2017</vt:lpstr>
      <vt:lpstr>PowerPoint Presentation</vt:lpstr>
      <vt:lpstr>PowerPoint Presentation</vt:lpstr>
      <vt:lpstr>05 April 2017</vt:lpstr>
      <vt:lpstr>PowerPoint Presentation</vt:lpstr>
      <vt:lpstr>PowerPoint Presentation</vt:lpstr>
      <vt:lpstr>29 June 2017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ProbSevere timeseries</dc:title>
  <dc:creator>JOHN L CINTINEO</dc:creator>
  <cp:lastModifiedBy>JOHN L CINTINEO</cp:lastModifiedBy>
  <cp:revision>4</cp:revision>
  <dcterms:created xsi:type="dcterms:W3CDTF">2018-10-17T13:54:20Z</dcterms:created>
  <dcterms:modified xsi:type="dcterms:W3CDTF">2018-10-17T14:20:47Z</dcterms:modified>
</cp:coreProperties>
</file>