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6" r:id="rId2"/>
    <p:sldId id="257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83" autoAdjust="0"/>
  </p:normalViewPr>
  <p:slideViewPr>
    <p:cSldViewPr>
      <p:cViewPr varScale="1">
        <p:scale>
          <a:sx n="101" d="100"/>
          <a:sy n="101" d="100"/>
        </p:scale>
        <p:origin x="5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4F505-3D54-42D2-82F8-FC4BCDB191B5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6EC77-C416-4A80-890E-A817204C6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8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2013 – 40 years of McIDAS serving the atmospheric science community</a:t>
            </a:r>
          </a:p>
          <a:p>
            <a:endParaRPr lang="en-US" dirty="0" smtClean="0"/>
          </a:p>
          <a:p>
            <a:r>
              <a:rPr lang="en-US" dirty="0" smtClean="0"/>
              <a:t>2014 – 25 years of the McIDAS Users’ Group for maintaining and supporting</a:t>
            </a:r>
            <a:r>
              <a:rPr lang="en-US" baseline="0" dirty="0" smtClean="0"/>
              <a:t> the McIDAS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6EC77-C416-4A80-890E-A817204C67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04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McIDAS-V Image:</a:t>
            </a:r>
          </a:p>
          <a:p>
            <a:r>
              <a:rPr lang="en-US" dirty="0" smtClean="0"/>
              <a:t>- Mt Kelud volcano eruption February, 2014</a:t>
            </a:r>
          </a:p>
          <a:p>
            <a:r>
              <a:rPr lang="en-US" dirty="0" smtClean="0"/>
              <a:t>- Surface is Suomi NPP SVI05 IR temperatures</a:t>
            </a:r>
          </a:p>
          <a:p>
            <a:r>
              <a:rPr lang="en-US" dirty="0" smtClean="0"/>
              <a:t>- Vertical curtain display is a </a:t>
            </a:r>
            <a:r>
              <a:rPr lang="en-US" dirty="0" err="1" smtClean="0"/>
              <a:t>Calipso</a:t>
            </a:r>
            <a:r>
              <a:rPr lang="en-US" dirty="0" smtClean="0"/>
              <a:t> pass showing backscatter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6EC77-C416-4A80-890E-A817204C67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5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9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04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9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7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860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5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13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72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322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95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76549"/>
            <a:ext cx="9144000" cy="400110"/>
          </a:xfrm>
          <a:prstGeom prst="rect">
            <a:avLst/>
          </a:prstGeom>
          <a:solidFill>
            <a:srgbClr val="0C1B44"/>
          </a:solidFill>
        </p:spPr>
        <p:txBody>
          <a:bodyPr wrap="square" rtlCol="0">
            <a:spAutoFit/>
          </a:bodyPr>
          <a:lstStyle/>
          <a:p>
            <a:r>
              <a:rPr lang="en-US" sz="1000" baseline="0" dirty="0" smtClean="0">
                <a:solidFill>
                  <a:schemeClr val="bg1"/>
                </a:solidFill>
              </a:rPr>
              <a:t>                             </a:t>
            </a:r>
            <a:r>
              <a:rPr lang="en-US" sz="1000" dirty="0" smtClean="0">
                <a:solidFill>
                  <a:schemeClr val="bg1"/>
                </a:solidFill>
              </a:rPr>
              <a:t>Space Science and Engineering Center</a:t>
            </a:r>
          </a:p>
          <a:p>
            <a:r>
              <a:rPr lang="en-US" sz="1000" baseline="0" dirty="0" smtClean="0">
                <a:solidFill>
                  <a:schemeClr val="bg1"/>
                </a:solidFill>
              </a:rPr>
              <a:t>                             </a:t>
            </a:r>
            <a:r>
              <a:rPr lang="en-US" sz="1000" dirty="0" smtClean="0">
                <a:solidFill>
                  <a:schemeClr val="bg1"/>
                </a:solidFill>
              </a:rPr>
              <a:t>University of Wisconsin-Madison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507535"/>
            <a:ext cx="459604" cy="338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513289"/>
            <a:ext cx="228600" cy="34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8" descr="K:\MCPROJ\MUG\MEETINGS\Mug2013\2013_Cove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82000" cy="523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McIDAS then and now:  1999-2016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1262100"/>
            <a:ext cx="388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What were we doing in 1999?   Worrying about Y2K, of course!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56 McIDAS modules updated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ZERO McIDAS systems crashed at 01-01-00 00:00:01</a:t>
            </a:r>
            <a:endParaRPr lang="en-US" sz="2000" dirty="0"/>
          </a:p>
        </p:txBody>
      </p:sp>
      <p:pic>
        <p:nvPicPr>
          <p:cNvPr id="1026" name="Picture 2" descr="https://theoligarchkings.files.wordpress.com/2013/04/y2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6377"/>
            <a:ext cx="4072853" cy="13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ssets.gcflearnfree.org/topics/142/cb_logo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4" b="14510"/>
          <a:stretch/>
        </p:blipFill>
        <p:spPr bwMode="auto">
          <a:xfrm>
            <a:off x="1769726" y="3886033"/>
            <a:ext cx="2667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93" y="4964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so much more power…</a:t>
            </a:r>
            <a:endParaRPr lang="en-US" dirty="0"/>
          </a:p>
        </p:txBody>
      </p:sp>
      <p:pic>
        <p:nvPicPr>
          <p:cNvPr id="1038" name="Picture 14" descr="https://s-media-cache-ak0.pinimg.com/originals/d1/74/fd/d174fd716bc9fb32604676f84c9ae1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08" y="3405537"/>
            <a:ext cx="504519" cy="5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www.roosmcd.dds.nl/oldsite/sgi_gal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90" y="3405536"/>
            <a:ext cx="478393" cy="48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://www.cap-trade.ru/cap_files/hp-computer-desktop-logo-H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84" y="2951215"/>
            <a:ext cx="675237" cy="37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ssec.wisc.edu/mcidas/software/v/images/mcv_logo_tran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0"/>
            <a:ext cx="20574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logok.org/wp-content/uploads/2014/06/IBM-logo-blu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" y="2832463"/>
            <a:ext cx="1121735" cy="61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79226" y="326372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hardware then…</a:t>
            </a:r>
            <a:br>
              <a:rPr lang="en-US" dirty="0" smtClean="0"/>
            </a:br>
            <a:r>
              <a:rPr lang="en-US" dirty="0" smtClean="0"/>
              <a:t>much smaller hardware now…</a:t>
            </a:r>
            <a:endParaRPr lang="en-US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13134" r="26233" b="3519"/>
          <a:stretch/>
        </p:blipFill>
        <p:spPr bwMode="auto">
          <a:xfrm>
            <a:off x="4572000" y="3042651"/>
            <a:ext cx="443484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0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097088"/>
            <a:ext cx="53641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GFS 15/11/16 00z Polar vortex 4D animation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FS_15-11-16_00z_Polar_vortex_4D_animation_Twitter_@Recret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7275"/>
            <a:ext cx="91440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5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SEC powerpoint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SSEC powerpoint template 2</Template>
  <TotalTime>166</TotalTime>
  <Words>107</Words>
  <Application>Microsoft Office PowerPoint</Application>
  <PresentationFormat>On-screen Show (4:3)</PresentationFormat>
  <Paragraphs>17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SSEC powerpoint template 2</vt:lpstr>
      <vt:lpstr>PowerPoint Presentation</vt:lpstr>
      <vt:lpstr>McIDAS then and now:  1999-2016</vt:lpstr>
      <vt:lpstr>PowerPoint Presentation</vt:lpstr>
      <vt:lpstr>GFS 15/11/16 00z Polar vortex 4D animation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Winiecki</dc:creator>
  <cp:lastModifiedBy>Barry Roth</cp:lastModifiedBy>
  <cp:revision>18</cp:revision>
  <dcterms:created xsi:type="dcterms:W3CDTF">2016-11-22T14:50:34Z</dcterms:created>
  <dcterms:modified xsi:type="dcterms:W3CDTF">2016-12-05T16:27:43Z</dcterms:modified>
</cp:coreProperties>
</file>