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4" y="681040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9" y="681040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9" y="681040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40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6858" algn="ctr">
              <a:defRPr sz="3000" b="1" cap="all" spc="0" baseline="0">
                <a:effectLst/>
                <a:latin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267417"/>
            <a:ext cx="7772400" cy="323165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9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156448" cy="777240"/>
          </a:xfrm>
        </p:spPr>
        <p:txBody>
          <a:bodyPr tIns="64008"/>
          <a:lstStyle>
            <a:lvl1pPr algn="ctr">
              <a:buNone/>
              <a:defRPr sz="2850" b="0" cap="none" spc="-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7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0161"/>
            <a:ext cx="4040188" cy="639762"/>
          </a:xfrm>
        </p:spPr>
        <p:txBody>
          <a:bodyPr anchor="ctr"/>
          <a:lstStyle>
            <a:lvl1pPr marL="54864" indent="0" algn="l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030161"/>
            <a:ext cx="4041775" cy="639762"/>
          </a:xfrm>
        </p:spPr>
        <p:txBody>
          <a:bodyPr anchor="ctr"/>
          <a:lstStyle>
            <a:lvl1pPr marL="54864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9448"/>
            <a:ext cx="4040188" cy="48737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9448"/>
            <a:ext cx="4041775" cy="48737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3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2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2050"/>
          </a:xfrm>
        </p:spPr>
        <p:txBody>
          <a:bodyPr anchor="ctr"/>
          <a:lstStyle>
            <a:lvl1pPr algn="ctr">
              <a:buNone/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514600" cy="4572000"/>
          </a:xfrm>
        </p:spPr>
        <p:txBody>
          <a:bodyPr/>
          <a:lstStyle>
            <a:lvl1pPr marL="41148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295400"/>
            <a:ext cx="54864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609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762000"/>
            <a:ext cx="8228538" cy="57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65974" y="6590764"/>
            <a:ext cx="3810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25" dirty="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525" dirty="0" smtClean="0"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6294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rgbClr val="FFF1CE"/>
                </a:solidFill>
                <a:latin typeface="+mn-lt"/>
              </a:defRPr>
            </a:lvl1pPr>
          </a:lstStyle>
          <a:p>
            <a:fld id="{EA7D9C53-4065-4236-8246-D10F0C8A234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37278"/>
            <a:ext cx="457199" cy="3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16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kern="1200" spc="-75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Avoidance Zone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065"/>
            <a:ext cx="9092625" cy="4286250"/>
          </a:xfrm>
        </p:spPr>
        <p:txBody>
          <a:bodyPr/>
          <a:lstStyle/>
          <a:p>
            <a:r>
              <a:rPr lang="en-US" dirty="0" smtClean="0"/>
              <a:t>Previously known as Keep Out Zone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ABI processing causes downstream users to see some “wild” imagery when data from one or more spectral bands are missing.</a:t>
            </a:r>
          </a:p>
          <a:p>
            <a:r>
              <a:rPr lang="en-US" dirty="0" smtClean="0"/>
              <a:t>Some of the bands provided still have solar contamination.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5624513"/>
            <a:ext cx="2057400" cy="273844"/>
          </a:xfrm>
        </p:spPr>
        <p:txBody>
          <a:bodyPr/>
          <a:lstStyle/>
          <a:p>
            <a:pPr defTabSz="685800"/>
            <a:fld id="{EA7D9C53-4065-4236-8246-D10F0C8A2343}" type="slidenum">
              <a:rPr lang="en-US">
                <a:latin typeface="Corbel"/>
              </a:rPr>
              <a:pPr defTabSz="685800"/>
              <a:t>1</a:t>
            </a:fld>
            <a:endParaRPr lang="en-US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23234" b="49546"/>
          <a:stretch/>
        </p:blipFill>
        <p:spPr>
          <a:xfrm>
            <a:off x="1271816" y="2315434"/>
            <a:ext cx="6548992" cy="4017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831" y="6438436"/>
            <a:ext cx="7360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white"/>
                </a:solidFill>
                <a:latin typeface="Arial" pitchFamily="34" charset="0"/>
              </a:rPr>
              <a:t>AWIPS</a:t>
            </a:r>
            <a:endParaRPr lang="en-US" sz="135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22910" y="2749254"/>
            <a:ext cx="1035267" cy="2206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2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_Template_2013Log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Corbel</vt:lpstr>
      <vt:lpstr>Wingdings</vt:lpstr>
      <vt:lpstr>Wingdings 2</vt:lpstr>
      <vt:lpstr>CIMSS_Template_2013Logo</vt:lpstr>
      <vt:lpstr>Solar Avoidance Zone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Avoidance Zone </dc:title>
  <dc:creator>Tim Schmit</dc:creator>
  <cp:lastModifiedBy>Tim Schmit</cp:lastModifiedBy>
  <cp:revision>1</cp:revision>
  <dcterms:created xsi:type="dcterms:W3CDTF">2018-05-15T20:45:25Z</dcterms:created>
  <dcterms:modified xsi:type="dcterms:W3CDTF">2018-05-15T20:47:04Z</dcterms:modified>
</cp:coreProperties>
</file>