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7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CAC4-91F3-4A4C-9506-9E4BC150C8F0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5ADED-F8CC-A148-9E04-F01BD1ED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5ADED-F8CC-A148-9E04-F01BD1EDA4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35"/>
            <a:ext cx="9144000" cy="3786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50650"/>
            <a:ext cx="9144000" cy="196011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venir Book"/>
                <a:cs typeface="Avenir Book"/>
              </a:rPr>
              <a:t>How NOAA Jump-Started the 2017 Satellite Conference to Engage the </a:t>
            </a:r>
            <a:r>
              <a:rPr lang="en-US" sz="4000" dirty="0" smtClean="0">
                <a:latin typeface="Avenir Book"/>
                <a:cs typeface="Avenir Book"/>
              </a:rPr>
              <a:t>Audience</a:t>
            </a:r>
            <a:endParaRPr lang="en-US" sz="4000" dirty="0"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0490"/>
            <a:ext cx="9144000" cy="155751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Mark </a:t>
            </a:r>
            <a:r>
              <a:rPr lang="en-US" sz="3600" dirty="0" err="1" smtClean="0">
                <a:latin typeface="Avenir Heavy"/>
                <a:cs typeface="Avenir Heavy"/>
              </a:rPr>
              <a:t>Paese</a:t>
            </a:r>
            <a:r>
              <a:rPr lang="en-US" sz="3600" dirty="0" smtClean="0">
                <a:latin typeface="Avenir Book"/>
                <a:cs typeface="Avenir Book"/>
              </a:rPr>
              <a:t>, Jordan Gerth, Mara Browne</a:t>
            </a:r>
          </a:p>
          <a:p>
            <a:endParaRPr lang="en-US" sz="2400" dirty="0" smtClean="0">
              <a:latin typeface="Avenir Book"/>
              <a:cs typeface="Avenir Book"/>
            </a:endParaRPr>
          </a:p>
          <a:p>
            <a:r>
              <a:rPr lang="en-US" sz="2400" dirty="0" smtClean="0">
                <a:latin typeface="Avenir Book"/>
                <a:cs typeface="Avenir Book"/>
              </a:rPr>
              <a:t>American Meteorological Society Annual Meeting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400" dirty="0" smtClean="0">
                <a:latin typeface="Avenir Book"/>
                <a:cs typeface="Avenir Book"/>
              </a:rPr>
              <a:t> 27</a:t>
            </a:r>
            <a:r>
              <a:rPr lang="en-US" sz="2400" baseline="30000" dirty="0" smtClean="0">
                <a:latin typeface="Avenir Book"/>
                <a:cs typeface="Avenir Book"/>
              </a:rPr>
              <a:t>th</a:t>
            </a:r>
            <a:r>
              <a:rPr lang="en-US" sz="2400" dirty="0" smtClean="0">
                <a:latin typeface="Avenir Book"/>
                <a:cs typeface="Avenir Book"/>
              </a:rPr>
              <a:t> Symposium on Education</a:t>
            </a:r>
          </a:p>
          <a:p>
            <a:r>
              <a:rPr lang="en-US" sz="2400" dirty="0" smtClean="0">
                <a:latin typeface="Avenir Book"/>
                <a:cs typeface="Avenir Book"/>
              </a:rPr>
              <a:t>6.1A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400" dirty="0" smtClean="0">
                <a:latin typeface="Avenir Book"/>
                <a:ea typeface="Wingdings"/>
                <a:cs typeface="Avenir Book"/>
                <a:sym typeface="Wingdings"/>
              </a:rPr>
              <a:t> 8:30 AM Wednesday, 10 January 2018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470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08" t="20115" r="13494"/>
          <a:stretch/>
        </p:blipFill>
        <p:spPr>
          <a:xfrm>
            <a:off x="3232608" y="1379446"/>
            <a:ext cx="2671487" cy="5478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07" t="20115" r="13295"/>
          <a:stretch/>
        </p:blipFill>
        <p:spPr>
          <a:xfrm>
            <a:off x="6184655" y="1379446"/>
            <a:ext cx="2678785" cy="5478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708" t="20115" r="13494"/>
          <a:stretch/>
        </p:blipFill>
        <p:spPr>
          <a:xfrm>
            <a:off x="280560" y="1379446"/>
            <a:ext cx="2671488" cy="5478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560" y="221064"/>
            <a:ext cx="858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venir Heavy"/>
                <a:cs typeface="Avenir Heavy"/>
              </a:rPr>
              <a:t>Slido.com</a:t>
            </a:r>
            <a:r>
              <a:rPr lang="en-US" sz="4000" dirty="0" smtClean="0">
                <a:latin typeface="Avenir Heavy"/>
                <a:cs typeface="Avenir Heavy"/>
              </a:rPr>
              <a:t>	#AMSEDU</a:t>
            </a:r>
            <a:endParaRPr lang="en-US" sz="40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0626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05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0537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Thanks to…</a:t>
            </a:r>
          </a:p>
          <a:p>
            <a:pPr algn="ctr"/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		Alex </a:t>
            </a:r>
            <a:r>
              <a:rPr lang="en-US" dirty="0" err="1" smtClean="0">
                <a:latin typeface="Avenir Book"/>
                <a:cs typeface="Avenir Book"/>
              </a:rPr>
              <a:t>Lamers</a:t>
            </a:r>
            <a:r>
              <a:rPr lang="en-US" dirty="0" smtClean="0">
                <a:latin typeface="Avenir Book"/>
                <a:cs typeface="Avenir Book"/>
              </a:rPr>
              <a:t>	Axel </a:t>
            </a:r>
            <a:r>
              <a:rPr lang="en-US" dirty="0" err="1" smtClean="0">
                <a:latin typeface="Avenir Book"/>
                <a:cs typeface="Avenir Book"/>
              </a:rPr>
              <a:t>Graumann</a:t>
            </a:r>
            <a:r>
              <a:rPr lang="en-US" dirty="0" smtClean="0">
                <a:latin typeface="Avenir Book"/>
                <a:cs typeface="Avenir Book"/>
              </a:rPr>
              <a:t>	Jacob </a:t>
            </a:r>
            <a:r>
              <a:rPr lang="en-US" dirty="0" err="1" smtClean="0">
                <a:latin typeface="Avenir Book"/>
                <a:cs typeface="Avenir Book"/>
              </a:rPr>
              <a:t>Inskeep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		Eric Madsen	Marc Moser	Kelley Williams</a:t>
            </a:r>
          </a:p>
        </p:txBody>
      </p:sp>
    </p:spTree>
    <p:extLst>
      <p:ext uri="{BB962C8B-B14F-4D97-AF65-F5344CB8AC3E}">
        <p14:creationId xmlns:p14="http://schemas.microsoft.com/office/powerpoint/2010/main" val="106971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551563"/>
            <a:ext cx="5715000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venir Book"/>
                <a:cs typeface="Avenir Book"/>
              </a:rPr>
              <a:t>Questions?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>
                <a:latin typeface="Avenir Heavy"/>
                <a:cs typeface="Avenir Heavy"/>
              </a:rPr>
              <a:t>How NOAA Jump-Started the 2017 Satellite Conference to Engage the Audience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Heavy"/>
                <a:cs typeface="Avenir Heavy"/>
              </a:rPr>
              <a:t>Mark </a:t>
            </a:r>
            <a:r>
              <a:rPr lang="en-US" dirty="0" err="1">
                <a:latin typeface="Avenir Heavy"/>
                <a:cs typeface="Avenir Heavy"/>
              </a:rPr>
              <a:t>Paese</a:t>
            </a:r>
            <a:r>
              <a:rPr lang="en-US" dirty="0">
                <a:latin typeface="Avenir Book"/>
                <a:cs typeface="Avenir Book"/>
              </a:rPr>
              <a:t>, Jordan Gerth, Mara Browne</a:t>
            </a: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American Meteorological Society Annual </a:t>
            </a:r>
            <a:r>
              <a:rPr lang="en-US" dirty="0" smtClean="0">
                <a:latin typeface="Avenir Book"/>
                <a:cs typeface="Avenir Book"/>
              </a:rPr>
              <a:t>Meeting</a:t>
            </a:r>
          </a:p>
          <a:p>
            <a:r>
              <a:rPr lang="en-US" dirty="0" smtClean="0">
                <a:latin typeface="Avenir Book"/>
                <a:cs typeface="Avenir Book"/>
              </a:rPr>
              <a:t>27</a:t>
            </a:r>
            <a:r>
              <a:rPr lang="en-US" baseline="30000" dirty="0" smtClean="0">
                <a:latin typeface="Avenir Book"/>
                <a:cs typeface="Avenir Book"/>
              </a:rPr>
              <a:t>th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r>
              <a:rPr lang="en-US" dirty="0">
                <a:latin typeface="Avenir Book"/>
                <a:cs typeface="Avenir Book"/>
              </a:rPr>
              <a:t>Symposium on Education</a:t>
            </a:r>
          </a:p>
          <a:p>
            <a:r>
              <a:rPr lang="en-US" sz="1600" dirty="0">
                <a:latin typeface="Avenir Book"/>
                <a:cs typeface="Avenir Book"/>
              </a:rPr>
              <a:t>6.1A </a:t>
            </a:r>
            <a:r>
              <a:rPr lang="en-US" sz="1600" dirty="0">
                <a:latin typeface="Avenir Book"/>
                <a:ea typeface="Wingdings"/>
                <a:cs typeface="Avenir Book"/>
                <a:sym typeface="Wingdings"/>
              </a:rPr>
              <a:t> 8:30 AM Wednesday, 10 January 2018</a:t>
            </a:r>
            <a:endParaRPr lang="en-US" sz="1600" dirty="0">
              <a:latin typeface="Avenir Book"/>
              <a:cs typeface="Avenir Book"/>
            </a:endParaRP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 err="1" smtClean="0">
                <a:latin typeface="Avenir Book"/>
                <a:cs typeface="Avenir Book"/>
              </a:rPr>
              <a:t>Jordan.Gerth@noaa.gov</a:t>
            </a:r>
            <a:r>
              <a:rPr lang="en-US" sz="1600" dirty="0">
                <a:latin typeface="Avenir Book"/>
                <a:cs typeface="Avenir Book"/>
              </a:rPr>
              <a:t> </a:t>
            </a:r>
            <a:r>
              <a:rPr lang="en-US" sz="1600" dirty="0">
                <a:latin typeface="Avenir Book"/>
                <a:ea typeface="Wingdings"/>
                <a:cs typeface="Avenir Book"/>
                <a:sym typeface="Wingdings"/>
              </a:rPr>
              <a:t> </a:t>
            </a:r>
            <a:r>
              <a:rPr lang="en-US" sz="1600" dirty="0" smtClean="0">
                <a:latin typeface="Avenir Book"/>
                <a:cs typeface="Avenir Book"/>
              </a:rPr>
              <a:t>www.nsc2017.org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156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xmlns:p14="http://schemas.microsoft.com/office/powerpoint/2010/main" spd="med" advTm="6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7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xmlns:p14="http://schemas.microsoft.com/office/powerpoint/2010/main" spd="med" advTm="6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xmlns:p14="http://schemas.microsoft.com/office/powerpoint/2010/main" spd="med" advTm="6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0">
        <p:fade/>
      </p:transition>
    </mc:Choice>
    <mc:Fallback xmlns="">
      <p:transition xmlns:p14="http://schemas.microsoft.com/office/powerpoint/2010/main" spd="med" advTm="6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16" y="6204607"/>
            <a:ext cx="8773568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Avenir Book"/>
                <a:cs typeface="Avenir Book"/>
              </a:rPr>
              <a:t>Any reference </a:t>
            </a:r>
            <a:r>
              <a:rPr lang="en-US" sz="1300" dirty="0" smtClean="0">
                <a:latin typeface="Avenir Book"/>
                <a:cs typeface="Avenir Book"/>
              </a:rPr>
              <a:t>to a </a:t>
            </a:r>
            <a:r>
              <a:rPr lang="en-US" sz="1300" dirty="0">
                <a:latin typeface="Avenir Book"/>
                <a:cs typeface="Avenir Book"/>
              </a:rPr>
              <a:t>non-government entity, product, </a:t>
            </a:r>
            <a:r>
              <a:rPr lang="en-US" sz="1300" dirty="0" smtClean="0">
                <a:latin typeface="Avenir Book"/>
                <a:cs typeface="Avenir Book"/>
              </a:rPr>
              <a:t>service, </a:t>
            </a:r>
            <a:r>
              <a:rPr lang="en-US" sz="1300" dirty="0">
                <a:latin typeface="Avenir Book"/>
                <a:cs typeface="Avenir Book"/>
              </a:rPr>
              <a:t>or information does not constitute an endorsement or recommendation by the National Oceanic </a:t>
            </a:r>
            <a:r>
              <a:rPr lang="en-US" sz="1300" dirty="0" smtClean="0">
                <a:latin typeface="Avenir Book"/>
                <a:cs typeface="Avenir Book"/>
              </a:rPr>
              <a:t>and Atmospheric </a:t>
            </a:r>
            <a:r>
              <a:rPr lang="en-US" sz="1300" dirty="0" smtClean="0">
                <a:latin typeface="Avenir Book"/>
                <a:cs typeface="Avenir Book"/>
              </a:rPr>
              <a:t>Administration (NOAA) </a:t>
            </a:r>
            <a:r>
              <a:rPr lang="en-US" sz="1300" dirty="0">
                <a:latin typeface="Avenir Book"/>
                <a:cs typeface="Avenir Book"/>
              </a:rPr>
              <a:t>or </a:t>
            </a:r>
            <a:r>
              <a:rPr lang="en-US" sz="1300" dirty="0" smtClean="0">
                <a:latin typeface="Avenir Book"/>
                <a:cs typeface="Avenir Book"/>
              </a:rPr>
              <a:t>its employees or affiliates.</a:t>
            </a:r>
            <a:endParaRPr lang="en-US" sz="1300" dirty="0"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216" y="5437563"/>
            <a:ext cx="877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Heavy"/>
                <a:cs typeface="Avenir Heavy"/>
              </a:rPr>
              <a:t>Go to </a:t>
            </a:r>
            <a:r>
              <a:rPr lang="en-US" sz="4000" dirty="0" err="1" smtClean="0">
                <a:latin typeface="Avenir Heavy"/>
                <a:cs typeface="Avenir Heavy"/>
              </a:rPr>
              <a:t>Slido.com</a:t>
            </a:r>
            <a:r>
              <a:rPr lang="en-US" sz="4000" dirty="0" smtClean="0">
                <a:latin typeface="Avenir Heavy"/>
                <a:cs typeface="Avenir Heavy"/>
              </a:rPr>
              <a:t>	Event #AMSEDU</a:t>
            </a:r>
            <a:endParaRPr lang="en-US" sz="4000" dirty="0">
              <a:latin typeface="Avenir Heavy"/>
              <a:cs typeface="Avenir Heavy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venir Book"/>
                <a:cs typeface="Avenir Book"/>
              </a:rPr>
              <a:t>Bridging Information and Interaction</a:t>
            </a:r>
            <a:endParaRPr lang="en-US" sz="3600" dirty="0">
              <a:latin typeface="Avenir Book"/>
              <a:cs typeface="Avenir Book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venir Heavy"/>
                <a:cs typeface="Avenir Heavy"/>
              </a:rPr>
              <a:t>The Meeting</a:t>
            </a:r>
          </a:p>
          <a:p>
            <a:pPr marL="0" indent="0">
              <a:buNone/>
            </a:pP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City College of New York</a:t>
            </a:r>
            <a:endParaRPr lang="en-US" sz="2400" dirty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3.5 days</a:t>
            </a: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387 attendees (max)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venir Heavy"/>
                <a:cs typeface="Avenir Heavy"/>
              </a:rPr>
              <a:t>The Platform</a:t>
            </a:r>
          </a:p>
          <a:p>
            <a:pPr marL="0" indent="0">
              <a:buNone/>
            </a:pPr>
            <a:endParaRPr lang="en-US" sz="2400" dirty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venir Book"/>
                <a:cs typeface="Avenir Book"/>
              </a:rPr>
              <a:t>Sli.Do</a:t>
            </a: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277 active users (72%)</a:t>
            </a: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193 audience questions</a:t>
            </a: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24 polls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16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07" t="20115" r="13295"/>
          <a:stretch/>
        </p:blipFill>
        <p:spPr>
          <a:xfrm>
            <a:off x="6184654" y="1379446"/>
            <a:ext cx="2678786" cy="5478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08" t="20115" r="13494"/>
          <a:stretch/>
        </p:blipFill>
        <p:spPr>
          <a:xfrm>
            <a:off x="3232607" y="1379446"/>
            <a:ext cx="2671487" cy="547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907" t="20115" r="13295"/>
          <a:stretch/>
        </p:blipFill>
        <p:spPr>
          <a:xfrm>
            <a:off x="280560" y="1379446"/>
            <a:ext cx="2671487" cy="547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560" y="221064"/>
            <a:ext cx="858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venir Heavy"/>
                <a:cs typeface="Avenir Heavy"/>
              </a:rPr>
              <a:t>Slido.com</a:t>
            </a:r>
            <a:r>
              <a:rPr lang="en-US" sz="4000" dirty="0" smtClean="0">
                <a:latin typeface="Avenir Heavy"/>
                <a:cs typeface="Avenir Heavy"/>
              </a:rPr>
              <a:t>	#AMSEDU</a:t>
            </a:r>
            <a:endParaRPr lang="en-US" sz="40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43872444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280</TotalTime>
  <Words>172</Words>
  <Application>Microsoft Macintosh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How NOAA Jump-Started the 2017 Satellite Conference to Engage the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Bridging Information and Interaction</vt:lpstr>
      <vt:lpstr>PowerPoint Presentation</vt:lpstr>
      <vt:lpstr>PowerPoint Presentation</vt:lpstr>
      <vt:lpstr>PowerPoint Presentation</vt:lpstr>
      <vt:lpstr>PowerPoint Presentation</vt:lpstr>
    </vt:vector>
  </TitlesOfParts>
  <Company>UW Space Sciences and Engineering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Gerth</dc:creator>
  <cp:lastModifiedBy>Jordan Gerth</cp:lastModifiedBy>
  <cp:revision>20</cp:revision>
  <dcterms:created xsi:type="dcterms:W3CDTF">2017-12-21T01:06:49Z</dcterms:created>
  <dcterms:modified xsi:type="dcterms:W3CDTF">2018-01-07T23:23:37Z</dcterms:modified>
</cp:coreProperties>
</file>