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56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1020" y="-5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D5C7E3-DAFF-324E-B505-D297762AAD84}" type="datetimeFigureOut">
              <a:rPr lang="en-US" smtClean="0"/>
              <a:pPr/>
              <a:t>10/24/2011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2D549C-8DEA-3A45-B79F-A7B4B12DBD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48669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0B897E-28D9-1C42-806D-45FE1844FE31}" type="datetimeFigureOut">
              <a:rPr lang="en-US" smtClean="0"/>
              <a:pPr/>
              <a:t>10/24/2011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3525F6-CF2A-9E4F-AB5C-5364E44761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96222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2E0DF-07D9-C347-BCC1-E4CD12EF0D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660B216-723D-CE4F-B75C-70ED3404598D}" type="datetime1">
              <a:rPr lang="en-US" smtClean="0"/>
              <a:pPr/>
              <a:t>10/24/2011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2E0DF-07D9-C347-BCC1-E4CD12EF0D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C4CB4E1-035E-4149-81AB-2DA410AD3B5D}" type="datetime1">
              <a:rPr lang="en-US" smtClean="0"/>
              <a:pPr/>
              <a:t>10/24/2011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2E0DF-07D9-C347-BCC1-E4CD12EF0D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1D5FF74-7DD7-4B41-9D8D-87FCA0ACBB76}" type="datetime1">
              <a:rPr lang="en-US" smtClean="0"/>
              <a:pPr/>
              <a:t>10/24/2011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2E0DF-07D9-C347-BCC1-E4CD12EF0D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94DBAA7-6985-8B48-A1F4-22064844819C}" type="datetime1">
              <a:rPr lang="en-US" smtClean="0"/>
              <a:pPr/>
              <a:t>10/24/2011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2E0DF-07D9-C347-BCC1-E4CD12EF0D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64D058C-CD2A-5241-A52A-2798CE6076EE}" type="datetime1">
              <a:rPr lang="en-US" smtClean="0"/>
              <a:pPr/>
              <a:t>10/24/2011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2E0DF-07D9-C347-BCC1-E4CD12EF0D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0C90165-356C-A64B-AC63-358FCFCE60D8}" type="datetime1">
              <a:rPr lang="en-US" smtClean="0"/>
              <a:pPr/>
              <a:t>10/24/2011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2E0DF-07D9-C347-BCC1-E4CD12EF0D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87DDF94-92F3-D743-8E17-5C5F7D6721A6}" type="datetime1">
              <a:rPr lang="en-US" smtClean="0"/>
              <a:pPr/>
              <a:t>10/24/2011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2E0DF-07D9-C347-BCC1-E4CD12EF0D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AE665C0-1646-F04A-A713-81391197B45A}" type="datetime1">
              <a:rPr lang="en-US" smtClean="0"/>
              <a:pPr/>
              <a:t>10/24/2011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2E0DF-07D9-C347-BCC1-E4CD12EF0D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89B90C8-9438-094E-93E7-949680102E90}" type="datetime1">
              <a:rPr lang="en-US" smtClean="0"/>
              <a:pPr/>
              <a:t>10/24/2011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2E0DF-07D9-C347-BCC1-E4CD12EF0D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38017CD-A2E7-6C42-BB1D-0918F5717BEC}" type="datetime1">
              <a:rPr lang="en-US" smtClean="0"/>
              <a:pPr/>
              <a:t>10/24/2011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2E0DF-07D9-C347-BCC1-E4CD12EF0D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6356350"/>
            <a:ext cx="9144000" cy="50165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63500" dir="540000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 descr="Terra-II.jpg"/>
          <p:cNvPicPr>
            <a:picLocks noChangeAspect="1"/>
          </p:cNvPicPr>
          <p:nvPr userDrawn="1"/>
        </p:nvPicPr>
        <p:blipFill>
          <a:blip r:embed="rId13"/>
          <a:srcRect l="-12575" t="26163" r="13079" b="65103"/>
          <a:stretch>
            <a:fillRect/>
          </a:stretch>
        </p:blipFill>
        <p:spPr>
          <a:xfrm>
            <a:off x="0" y="6356350"/>
            <a:ext cx="9144000" cy="50165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B2E0DF-07D9-C347-BCC1-E4CD12EF0D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-1"/>
            <a:ext cx="9144000" cy="617799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63500" dir="540000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NASA_Logo.png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8474962" y="61099"/>
            <a:ext cx="550676" cy="464343"/>
          </a:xfrm>
          <a:prstGeom prst="rect">
            <a:avLst/>
          </a:prstGeom>
        </p:spPr>
      </p:pic>
      <p:pic>
        <p:nvPicPr>
          <p:cNvPr id="9" name="Picture 8" descr="NOAA_logo.png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7943915" y="60098"/>
            <a:ext cx="465361" cy="466344"/>
          </a:xfrm>
          <a:prstGeom prst="rect">
            <a:avLst/>
          </a:prstGeom>
        </p:spPr>
      </p:pic>
      <p:pic>
        <p:nvPicPr>
          <p:cNvPr id="12" name="Picture 11" descr="GOES-R_logo.png"/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58268" y="38812"/>
            <a:ext cx="797863" cy="50891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21817" y="66081"/>
            <a:ext cx="7022098" cy="4816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GOES-R Proving Ground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584526main_LEE-GOES-LARGE.jpg"/>
          <p:cNvPicPr>
            <a:picLocks noChangeAspect="1"/>
          </p:cNvPicPr>
          <p:nvPr/>
        </p:nvPicPr>
        <p:blipFill>
          <a:blip r:embed="rId2"/>
          <a:srcRect l="8727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 bwMode="auto">
          <a:xfrm>
            <a:off x="3352800" y="757469"/>
            <a:ext cx="5791200" cy="8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GOES-R Program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4294967295"/>
          </p:nvPr>
        </p:nvSpPr>
        <p:spPr>
          <a:xfrm>
            <a:off x="3352800" y="3598601"/>
            <a:ext cx="5791200" cy="2286000"/>
          </a:xfrm>
          <a:effectLst>
            <a:outerShdw blurRad="50800" dist="38100" dir="2700000">
              <a:srgbClr val="000000"/>
            </a:outerShdw>
          </a:effectLst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4400" dirty="0" smtClean="0">
                <a:solidFill>
                  <a:schemeClr val="bg1"/>
                </a:solidFill>
              </a:rPr>
              <a:t>Great Text Here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solidFill>
                  <a:schemeClr val="bg1"/>
                </a:solidFill>
              </a:rPr>
              <a:t>More Great Text </a:t>
            </a:r>
            <a:r>
              <a:rPr lang="en-US" dirty="0" smtClean="0">
                <a:solidFill>
                  <a:schemeClr val="bg1"/>
                </a:solidFill>
              </a:rPr>
              <a:t>Here</a:t>
            </a:r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11" name="Picture 10" descr="GOES-R_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3325" y="1790276"/>
            <a:ext cx="2743200" cy="1749750"/>
          </a:xfrm>
          <a:prstGeom prst="rect">
            <a:avLst/>
          </a:prstGeom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3352800" y="5232400"/>
            <a:ext cx="5791200" cy="965200"/>
          </a:xfrm>
          <a:prstGeom prst="rect">
            <a:avLst/>
          </a:prstGeom>
          <a:effectLst>
            <a:outerShdw blurRad="50800" dist="38100" dir="2700000">
              <a:srgbClr val="000000"/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it-IT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Yet another</a:t>
            </a:r>
            <a:r>
              <a:rPr kumimoji="0" lang="it-IT" sz="22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title can go here</a:t>
            </a:r>
            <a:endParaRPr kumimoji="0" lang="it-IT" sz="22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Month Date, 2011</a:t>
            </a:r>
          </a:p>
        </p:txBody>
      </p:sp>
      <p:pic>
        <p:nvPicPr>
          <p:cNvPr id="1026" name="Picture 2" descr="http://cimss.ssec.wisc.edu/logo/fullsize/cimss-logo-big-transp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80765"/>
            <a:ext cx="1828800" cy="1237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goes-r.gov/education/images/logos-pg/color/png/02-sm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7175" y="1712651"/>
            <a:ext cx="219075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GOES-R Proving Ground @ CIMSS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2E0DF-07D9-C347-BCC1-E4CD12EF0D25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5" name="Picture 2" descr="http://cimss.ssec.wisc.edu/logo/fullsize/cimss-logo-big-transp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80765"/>
            <a:ext cx="1828800" cy="1237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</TotalTime>
  <Words>25</Words>
  <Application>Microsoft Office PowerPoint</Application>
  <PresentationFormat>On-screen Show (4:3)</PresentationFormat>
  <Paragraphs>7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GOES-R Proving Ground @ CIMSS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GOES-R Proving Ground</dc:title>
  <dc:creator>George Tuggle</dc:creator>
  <cp:lastModifiedBy>Jordan Gerth</cp:lastModifiedBy>
  <cp:revision>24</cp:revision>
  <dcterms:created xsi:type="dcterms:W3CDTF">2011-10-17T19:33:47Z</dcterms:created>
  <dcterms:modified xsi:type="dcterms:W3CDTF">2011-10-24T17:11:50Z</dcterms:modified>
</cp:coreProperties>
</file>