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78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7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3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5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2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4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2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5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9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1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F5250-CC44-4072-80F1-D214D51DB401}" type="datetimeFigureOut">
              <a:rPr lang="en-US" smtClean="0"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AE790-05AB-43CB-BDB4-509C983ED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8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 rot="18764291">
            <a:off x="2399515" y="4512654"/>
            <a:ext cx="2348529" cy="2258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PACMAN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 rot="5400000">
            <a:off x="2407081" y="793320"/>
            <a:ext cx="1700939" cy="3924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U. Hawaii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124201" y="4648200"/>
            <a:ext cx="1371600" cy="1981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OPSnet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410201" y="685800"/>
            <a:ext cx="1752600" cy="4343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HFO ISP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486401" y="1371600"/>
            <a:ext cx="1600200" cy="2743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OPSnet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52801" y="27813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267201" y="2380972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HFO LDM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72201" y="2057400"/>
            <a:ext cx="761998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george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6172200" y="2819400"/>
            <a:ext cx="761999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gracie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522903" y="282779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BGP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56669" y="2380972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HCC LDM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7" idx="1"/>
            <a:endCxn id="6" idx="3"/>
          </p:cNvCxnSpPr>
          <p:nvPr/>
        </p:nvCxnSpPr>
        <p:spPr>
          <a:xfrm flipH="1">
            <a:off x="4953001" y="2400300"/>
            <a:ext cx="1219200" cy="3616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1"/>
            <a:endCxn id="6" idx="3"/>
          </p:cNvCxnSpPr>
          <p:nvPr/>
        </p:nvCxnSpPr>
        <p:spPr>
          <a:xfrm flipH="1" flipV="1">
            <a:off x="4953001" y="2761972"/>
            <a:ext cx="1219199" cy="4003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91201" y="2057400"/>
            <a:ext cx="304800" cy="1447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4884776" y="2596634"/>
            <a:ext cx="1267783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Traffic Cop</a:t>
            </a:r>
          </a:p>
        </p:txBody>
      </p:sp>
      <p:cxnSp>
        <p:nvCxnSpPr>
          <p:cNvPr id="37" name="Straight Arrow Connector 36"/>
          <p:cNvCxnSpPr>
            <a:stCxn id="6" idx="2"/>
          </p:cNvCxnSpPr>
          <p:nvPr/>
        </p:nvCxnSpPr>
        <p:spPr>
          <a:xfrm flipH="1">
            <a:off x="3810001" y="3142972"/>
            <a:ext cx="800100" cy="1886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610101" y="3162300"/>
            <a:ext cx="800100" cy="1886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105401" y="5050510"/>
            <a:ext cx="6858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WISC LDM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467101" y="5029200"/>
            <a:ext cx="6858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PRH LDM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4724401" y="3142972"/>
            <a:ext cx="800100" cy="1886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695701" y="3142972"/>
            <a:ext cx="800100" cy="1886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352801" y="25908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jgerth\AppData\Local\Microsoft\Windows\Temporary Internet Files\Content.IE5\DAVSWSVH\MP90018088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7" t="65770" r="41878"/>
          <a:stretch/>
        </p:blipFill>
        <p:spPr bwMode="auto">
          <a:xfrm>
            <a:off x="1673258" y="304800"/>
            <a:ext cx="983411" cy="125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5" name="Straight Arrow Connector 54"/>
          <p:cNvCxnSpPr/>
          <p:nvPr/>
        </p:nvCxnSpPr>
        <p:spPr>
          <a:xfrm flipH="1" flipV="1">
            <a:off x="2164964" y="1556812"/>
            <a:ext cx="834605" cy="824160"/>
          </a:xfrm>
          <a:prstGeom prst="straightConnector1">
            <a:avLst/>
          </a:prstGeom>
          <a:ln w="762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916556" y="152400"/>
            <a:ext cx="516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Data flow from HCC LDM to NWS PRH and HFO</a:t>
            </a:r>
            <a:endParaRPr lang="en-US" sz="2000" b="1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7564722" y="6519446"/>
            <a:ext cx="1475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JG/EL </a:t>
            </a:r>
            <a:r>
              <a:rPr lang="en-US" sz="1600" dirty="0" smtClean="0"/>
              <a:t>7/6/2012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838200" y="3680936"/>
            <a:ext cx="33207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Arrows indicate direction of traffic request;</a:t>
            </a:r>
            <a:br>
              <a:rPr lang="en-US" sz="1400" dirty="0" smtClean="0"/>
            </a:br>
            <a:r>
              <a:rPr lang="en-US" sz="1400" dirty="0" smtClean="0"/>
              <a:t>LDMs communicate in both directions</a:t>
            </a:r>
            <a:br>
              <a:rPr lang="en-US" sz="1400" dirty="0" smtClean="0"/>
            </a:br>
            <a:r>
              <a:rPr lang="en-US" sz="1400" dirty="0" smtClean="0"/>
              <a:t>regardless of request/allow arrangement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5081265" y="5814536"/>
            <a:ext cx="30460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U. Wisconsin will use this LDM to send</a:t>
            </a:r>
            <a:br>
              <a:rPr lang="en-US" sz="1400" dirty="0" smtClean="0"/>
            </a:br>
            <a:r>
              <a:rPr lang="en-US" sz="1400" dirty="0" smtClean="0"/>
              <a:t>other GOES-R Proving Ground products</a:t>
            </a:r>
            <a:br>
              <a:rPr lang="en-US" sz="1400" dirty="0" smtClean="0"/>
            </a:br>
            <a:r>
              <a:rPr lang="en-US" sz="1400" dirty="0" smtClean="0"/>
              <a:t>both to the WFO and PRH (via WFO)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27715" y="540603"/>
            <a:ext cx="1048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L/X</a:t>
            </a:r>
            <a:endParaRPr lang="en-US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251895" y="2380972"/>
            <a:ext cx="18159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same setup is </a:t>
            </a:r>
            <a:r>
              <a:rPr lang="en-US" sz="1400" dirty="0" smtClean="0"/>
              <a:t>believed applicable </a:t>
            </a:r>
            <a:r>
              <a:rPr lang="en-US" sz="1400" dirty="0" smtClean="0"/>
              <a:t>to AWIPS II.  </a:t>
            </a:r>
            <a:r>
              <a:rPr lang="en-US" sz="1400" dirty="0" smtClean="0"/>
              <a:t>The data </a:t>
            </a:r>
            <a:r>
              <a:rPr lang="en-US" sz="1400" dirty="0" smtClean="0"/>
              <a:t>partition is mounted on </a:t>
            </a:r>
            <a:r>
              <a:rPr lang="en-US" sz="1400" dirty="0" err="1" smtClean="0"/>
              <a:t>george</a:t>
            </a:r>
            <a:r>
              <a:rPr lang="en-US" sz="1400" dirty="0" smtClean="0"/>
              <a:t> and </a:t>
            </a:r>
            <a:r>
              <a:rPr lang="en-US" sz="1400" dirty="0" err="1" smtClean="0"/>
              <a:t>gracie</a:t>
            </a:r>
            <a:r>
              <a:rPr lang="en-US" sz="1400" dirty="0" smtClean="0"/>
              <a:t>.  The NAS is accessible from both </a:t>
            </a:r>
            <a:r>
              <a:rPr lang="en-US" sz="1400" dirty="0" smtClean="0"/>
              <a:t>these servers.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 rot="18703865">
            <a:off x="2137505" y="4998540"/>
            <a:ext cx="181331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Pacific Metropolitan Area Network</a:t>
            </a:r>
          </a:p>
        </p:txBody>
      </p:sp>
      <p:sp>
        <p:nvSpPr>
          <p:cNvPr id="12" name="Lightning Bolt 11"/>
          <p:cNvSpPr/>
          <p:nvPr/>
        </p:nvSpPr>
        <p:spPr>
          <a:xfrm rot="5199676">
            <a:off x="2639062" y="1884325"/>
            <a:ext cx="365722" cy="431587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43200" y="1371600"/>
            <a:ext cx="2088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Imagery and products</a:t>
            </a:r>
            <a:br>
              <a:rPr lang="en-US" sz="1400" b="1" dirty="0" smtClean="0"/>
            </a:br>
            <a:r>
              <a:rPr lang="en-US" sz="1400" b="1" dirty="0" smtClean="0"/>
              <a:t>post-processed to </a:t>
            </a:r>
            <a:r>
              <a:rPr lang="en-US" sz="1400" b="1" dirty="0" err="1" smtClean="0"/>
              <a:t>netCDF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8192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88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Gerth</dc:creator>
  <cp:lastModifiedBy>Jordan Gerth</cp:lastModifiedBy>
  <cp:revision>13</cp:revision>
  <dcterms:created xsi:type="dcterms:W3CDTF">2012-06-29T03:29:57Z</dcterms:created>
  <dcterms:modified xsi:type="dcterms:W3CDTF">2012-07-07T00:57:42Z</dcterms:modified>
</cp:coreProperties>
</file>