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0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4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61AD-AE4D-4E5F-B105-5EEE0D965221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3048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ingredients for sustaining success in NOAA R2O for </a:t>
            </a:r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GOES-R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Jordan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Gerth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CIMSS/SSEC/Univ. of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Wisconsin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Madison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WI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76200" y="1662321"/>
            <a:ext cx="4648200" cy="392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 how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NOAA Cooperative Institutes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a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consolidation of oversight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satellite research to operations (R2O) programs can </a:t>
            </a:r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value of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NOAA’s scientific portfolio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provide a foundation for enhancing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NOAA’s operational services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through: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Decreasing the time to negotiate the R2O process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Leveraging existing relationships and infrastructure on the R2O interface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867800"/>
            <a:ext cx="3733800" cy="9825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5438001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This GOES Sounder imagery is sent to forecasters hourly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02" r="-12102"/>
          <a:stretch>
            <a:fillRect/>
          </a:stretch>
        </p:blipFill>
        <p:spPr>
          <a:xfrm>
            <a:off x="4343400" y="1603650"/>
            <a:ext cx="4979850" cy="38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Jordan Gerth</cp:lastModifiedBy>
  <cp:revision>8</cp:revision>
  <dcterms:created xsi:type="dcterms:W3CDTF">2012-06-04T15:50:03Z</dcterms:created>
  <dcterms:modified xsi:type="dcterms:W3CDTF">2013-03-21T23:37:29Z</dcterms:modified>
</cp:coreProperties>
</file>