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8000"/>
    <a:srgbClr val="008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-90" y="-312"/>
      </p:cViewPr>
      <p:guideLst>
        <p:guide orient="horz" pos="2168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1C9076-9385-DD44-808D-F57E5D943B2C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CC9B38-9126-DD4F-AE03-B2B36A9E5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8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4432CF-455C-8D40-8A90-0710B9E6AC04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5C002A-71CD-BC4A-BF41-583842226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68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Scan areas and timing </a:t>
            </a:r>
            <a:r>
              <a:rPr lang="en-US" smtClean="0"/>
              <a:t>are approximate.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C002A-71CD-BC4A-BF41-5838422263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5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FDD2-A697-1D44-89D4-44E875481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0C0BBC-3C0E-5642-8F1F-B65CB3EDFE0A}" type="datetime1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6D0BF-F845-3046-BA17-A55F9F49F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02625C-EF58-A449-9CAA-97BC361260F8}" type="datetime1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1F1F-0D87-5448-BF2A-6ED054907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481872-D5E5-6745-98E6-9D14EC191251}" type="datetime1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257B4-DC8B-6A48-AE5D-4E9055F48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F128A6-1210-E04B-8BCE-058D7DDD55BE}" type="datetime1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BAA8A-62EE-3D4F-BE19-CA1677480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79D398-F12A-D549-AA67-2C91BF2AB722}" type="datetime1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7132-1E94-AB44-9E47-0F4CE1CBB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2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76B1A5-E80F-4249-A30B-64C2954FF554}" type="datetime1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8FCE-71A5-6349-A3BC-53A27642F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5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D375F2-62F6-D049-843D-37900298313C}" type="datetime1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DFC6-E8F3-644A-B49B-EA170D377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5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133DB8-5D67-604D-AEAE-E94E05A65B59}" type="datetime1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995A-F5B3-BF45-BBFC-C763FDCF1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4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ECF92E-78D6-4F43-B877-D27B61DA370A}" type="datetime1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048AB-2BC3-274E-B6BD-BDFF3E09F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480E6D-5801-5E47-949C-5AA966EFDBA3}" type="datetime1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59EE-FD16-D64C-A29C-388D87C69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63500" dir="54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7" name="Picture 15" descr="Terra-II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75" t="26163" r="13078" b="65103"/>
          <a:stretch>
            <a:fillRect/>
          </a:stretch>
        </p:blipFill>
        <p:spPr bwMode="auto">
          <a:xfrm>
            <a:off x="0" y="6356350"/>
            <a:ext cx="914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C1FF90-0658-224A-A6F8-5C0D035E8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175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63500" dir="54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1" name="Picture 7" descr="NASA_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60325"/>
            <a:ext cx="5492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OAA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60325"/>
            <a:ext cx="4651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GOES-R_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7969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922338" y="66675"/>
            <a:ext cx="70215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2" name="Picture 2" descr="http://cimss.ssec.wisc.edu/logo/download/web/CIMSS_logo_web_multicolor_PNG_550x400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8" y="6126163"/>
            <a:ext cx="937116" cy="6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ABI Scan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257B4-DC8B-6A48-AE5D-4E9055F48D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026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88" y="316221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88" y="169509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746088" y="4633811"/>
            <a:ext cx="1371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17191" r="34798" b="54507"/>
          <a:stretch/>
        </p:blipFill>
        <p:spPr bwMode="auto">
          <a:xfrm>
            <a:off x="5454329" y="1833114"/>
            <a:ext cx="612475" cy="3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5866205" y="3434755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46088" y="5410989"/>
            <a:ext cx="1371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7579" y="366335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Every </a:t>
            </a:r>
            <a:r>
              <a:rPr lang="en-US" sz="1800" b="1" dirty="0" smtClean="0"/>
              <a:t>6</a:t>
            </a:r>
            <a:r>
              <a:rPr lang="en-US" sz="1800" dirty="0" smtClean="0"/>
              <a:t> minutes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17580" y="219623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Every </a:t>
            </a:r>
            <a:r>
              <a:rPr lang="en-US" sz="1800" b="1" dirty="0" smtClean="0"/>
              <a:t>10</a:t>
            </a:r>
            <a:r>
              <a:rPr lang="en-US" sz="1800" dirty="0" smtClean="0"/>
              <a:t> minutes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7580" y="5410989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Every </a:t>
            </a:r>
            <a:r>
              <a:rPr lang="en-US" sz="1800" b="1" dirty="0" smtClean="0"/>
              <a:t>15</a:t>
            </a:r>
            <a:r>
              <a:rPr lang="en-US" sz="1800" dirty="0" smtClean="0"/>
              <a:t> minutes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17580" y="493077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Every </a:t>
            </a:r>
            <a:r>
              <a:rPr lang="en-US" sz="1800" b="1" dirty="0" smtClean="0"/>
              <a:t>3.75</a:t>
            </a:r>
            <a:r>
              <a:rPr lang="en-US" sz="1800" dirty="0" smtClean="0"/>
              <a:t> minutes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26445" y="2057732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One “CONUS” sector</a:t>
            </a:r>
            <a:br>
              <a:rPr lang="en-US" sz="1800" dirty="0" smtClean="0"/>
            </a:br>
            <a:r>
              <a:rPr lang="en-US" sz="1800" dirty="0" smtClean="0"/>
              <a:t>every </a:t>
            </a:r>
            <a:r>
              <a:rPr lang="en-US" sz="1800" b="1" dirty="0" smtClean="0"/>
              <a:t>2</a:t>
            </a:r>
            <a:r>
              <a:rPr lang="en-US" sz="1800" dirty="0" smtClean="0"/>
              <a:t> minutes</a:t>
            </a:r>
            <a:endParaRPr lang="en-US" dirty="0"/>
          </a:p>
        </p:txBody>
      </p:sp>
      <p:pic>
        <p:nvPicPr>
          <p:cNvPr id="26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018605" y="3587155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171005" y="3739555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323405" y="3891955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476525" y="3477887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One </a:t>
            </a:r>
            <a:r>
              <a:rPr lang="en-US" sz="1800" dirty="0" err="1" smtClean="0"/>
              <a:t>mesoscale</a:t>
            </a:r>
            <a:r>
              <a:rPr lang="en-US" sz="1800" dirty="0" smtClean="0"/>
              <a:t> sector</a:t>
            </a:r>
          </a:p>
          <a:p>
            <a:r>
              <a:rPr lang="en-US" sz="1800" dirty="0"/>
              <a:t>e</a:t>
            </a:r>
            <a:r>
              <a:rPr lang="en-US" sz="1800" dirty="0" smtClean="0"/>
              <a:t>very </a:t>
            </a:r>
            <a:r>
              <a:rPr lang="en-US" sz="1800" b="1" dirty="0" smtClean="0"/>
              <a:t>30</a:t>
            </a:r>
            <a:r>
              <a:rPr lang="en-US" sz="1800" dirty="0" smtClean="0"/>
              <a:t> seconds</a:t>
            </a:r>
            <a:br>
              <a:rPr lang="en-US" sz="1800" dirty="0" smtClean="0"/>
            </a:br>
            <a:r>
              <a:rPr lang="en-US" sz="1800" dirty="0" smtClean="0"/>
              <a:t>(one or two locations)</a:t>
            </a:r>
            <a:endParaRPr lang="en-US" dirty="0"/>
          </a:p>
        </p:txBody>
      </p:sp>
      <p:pic>
        <p:nvPicPr>
          <p:cNvPr id="30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17191" r="34798" b="54507"/>
          <a:stretch/>
        </p:blipFill>
        <p:spPr bwMode="auto">
          <a:xfrm>
            <a:off x="5606729" y="1985514"/>
            <a:ext cx="612475" cy="3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17191" r="34798" b="54507"/>
          <a:stretch/>
        </p:blipFill>
        <p:spPr bwMode="auto">
          <a:xfrm>
            <a:off x="5759129" y="2137914"/>
            <a:ext cx="612475" cy="3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5837459" y="3656163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5989859" y="3808563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142259" y="3960963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294659" y="4113363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5802955" y="3880439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5955355" y="4032839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107755" y="4185239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260155" y="4337639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5866206" y="4958117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018606" y="5110517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171006" y="5262917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323406" y="5415317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476524" y="5000516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One </a:t>
            </a:r>
            <a:r>
              <a:rPr lang="en-US" sz="1800" dirty="0" err="1" smtClean="0"/>
              <a:t>mesoscale</a:t>
            </a:r>
            <a:r>
              <a:rPr lang="en-US" sz="1800" dirty="0" smtClean="0"/>
              <a:t> sector</a:t>
            </a:r>
          </a:p>
          <a:p>
            <a:r>
              <a:rPr lang="en-US" sz="1800" dirty="0"/>
              <a:t>e</a:t>
            </a:r>
            <a:r>
              <a:rPr lang="en-US" sz="1800" dirty="0" smtClean="0"/>
              <a:t>very </a:t>
            </a:r>
            <a:r>
              <a:rPr lang="en-US" sz="1800" b="1" dirty="0" smtClean="0"/>
              <a:t>30</a:t>
            </a:r>
            <a:r>
              <a:rPr lang="en-US" sz="1800" dirty="0" smtClean="0"/>
              <a:t> seconds</a:t>
            </a:r>
            <a:br>
              <a:rPr lang="en-US" sz="1800" dirty="0" smtClean="0"/>
            </a:br>
            <a:r>
              <a:rPr lang="en-US" sz="1800" dirty="0" smtClean="0"/>
              <a:t>(one or two locations)</a:t>
            </a:r>
            <a:endParaRPr lang="en-US" dirty="0"/>
          </a:p>
        </p:txBody>
      </p:sp>
      <p:pic>
        <p:nvPicPr>
          <p:cNvPr id="49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5837460" y="5179525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5989860" y="5331925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142260" y="5484325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294660" y="5636725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5802956" y="5403801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5955356" y="5556201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107756" y="5708601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1342" r="45961" b="55240"/>
          <a:stretch/>
        </p:blipFill>
        <p:spPr bwMode="auto">
          <a:xfrm>
            <a:off x="6260156" y="5861001"/>
            <a:ext cx="153119" cy="1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17191" r="34798" b="54507"/>
          <a:stretch/>
        </p:blipFill>
        <p:spPr bwMode="auto">
          <a:xfrm>
            <a:off x="5911529" y="2290314"/>
            <a:ext cx="612475" cy="3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jgerth\AppData\Local\Microsoft\Windows\Temporary Internet Files\Content.IE5\34A7DMYB\MC900431532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17191" r="34798" b="54507"/>
          <a:stretch/>
        </p:blipFill>
        <p:spPr bwMode="auto">
          <a:xfrm>
            <a:off x="6063929" y="2442714"/>
            <a:ext cx="612475" cy="3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Oval 60"/>
          <p:cNvSpPr/>
          <p:nvPr/>
        </p:nvSpPr>
        <p:spPr>
          <a:xfrm>
            <a:off x="250174" y="1844616"/>
            <a:ext cx="974784" cy="974784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Option</a:t>
            </a:r>
            <a:endParaRPr lang="en-US" dirty="0" smtClean="0"/>
          </a:p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63" name="Oval 62"/>
          <p:cNvSpPr/>
          <p:nvPr/>
        </p:nvSpPr>
        <p:spPr>
          <a:xfrm>
            <a:off x="250174" y="3360625"/>
            <a:ext cx="974784" cy="974784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Option</a:t>
            </a:r>
            <a:endParaRPr lang="en-US" dirty="0" smtClean="0"/>
          </a:p>
          <a:p>
            <a:pPr algn="ctr"/>
            <a:r>
              <a:rPr lang="en-US" sz="3600" b="1" dirty="0" smtClean="0"/>
              <a:t>B</a:t>
            </a:r>
            <a:endParaRPr lang="en-US" sz="3600" b="1" dirty="0"/>
          </a:p>
        </p:txBody>
      </p:sp>
      <p:sp>
        <p:nvSpPr>
          <p:cNvPr id="64" name="Oval 63"/>
          <p:cNvSpPr/>
          <p:nvPr/>
        </p:nvSpPr>
        <p:spPr>
          <a:xfrm>
            <a:off x="250174" y="4867541"/>
            <a:ext cx="974784" cy="97478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Option</a:t>
            </a:r>
            <a:endParaRPr lang="en-US" dirty="0" smtClean="0"/>
          </a:p>
          <a:p>
            <a:pPr algn="ctr"/>
            <a:r>
              <a:rPr lang="en-US" sz="3600" b="1" dirty="0"/>
              <a:t>C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449238" y="1595887"/>
            <a:ext cx="0" cy="4760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0" y="3101202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0" y="4568321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056544" y="205773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&amp;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246314" y="352485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&amp;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5246314" y="5031767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&amp;</a:t>
            </a:r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50174" y="974792"/>
            <a:ext cx="86160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There are some alternative ABI scan strategies to Mode 3 and Mode 4.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261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46031</TotalTime>
  <Words>65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Exploratory ABI Scan Strategies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GOES-R Proving Ground</dc:title>
  <dc:creator>George Tuggle</dc:creator>
  <cp:lastModifiedBy>Jordan Gerth</cp:lastModifiedBy>
  <cp:revision>297</cp:revision>
  <dcterms:created xsi:type="dcterms:W3CDTF">2011-10-17T19:33:47Z</dcterms:created>
  <dcterms:modified xsi:type="dcterms:W3CDTF">2014-03-25T23:31:07Z</dcterms:modified>
</cp:coreProperties>
</file>