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E34B7-96EB-4511-A2F9-EA9B1A26E3CF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CADF6-1207-4B57-9944-AAB29DF8E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3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3D26B6A-CF30-40D9-950B-EEB9DA4A4F9C}" type="slidenum">
              <a:rPr 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As shown in mcidas-v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E0BA4-E8C6-434C-ADA0-1A91C0D5DE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8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BCAD9-4E8E-4F59-9824-E3DD4333FD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574A5-5032-4E19-B7A0-EA932453A7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16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06917-834C-4792-AAAF-FFE874830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472FF-57B5-4206-AA59-7354F91BDF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31225-F751-460F-B51C-E16DD62499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6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A35E-14B8-4C3A-9772-DEB291AF5C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2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19E9-3919-4D64-8FD9-D68C67D104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4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FAA2E-2DCD-4576-B58B-C5DD3B30C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3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CD224-1A74-47C7-937F-D2AF1EDE5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8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5A57-D5F5-4DAB-8065-3CD09C494B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2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F6D5-C7DE-4F28-927C-A4A3578C5C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5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2343B-4B55-410A-A059-59D128AC094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1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KatrinaABIband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49838"/>
            <a:ext cx="19812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KatrinaABIband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49838"/>
            <a:ext cx="19812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KatrinaABIband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49838"/>
            <a:ext cx="19812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KatrinaABIband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49838"/>
            <a:ext cx="19812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KatrinaABIband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73438"/>
            <a:ext cx="19812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KatrinaABIband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73438"/>
            <a:ext cx="19812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KatrinaABIband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73438"/>
            <a:ext cx="19812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KatrinaABIband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73438"/>
            <a:ext cx="19812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KatrinaABIband0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7038"/>
            <a:ext cx="19812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 descr="KatrinaABIband0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97038"/>
            <a:ext cx="19812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 descr="KatrinaABIband0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97038"/>
            <a:ext cx="19812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3" descr="KatrinaABIband0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97038"/>
            <a:ext cx="19812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 descr="KatrinaABIband0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9812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 descr="KatrinaABIband0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9812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16" descr="KatrinaABIband0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19812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17" descr="KatrinaABIband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19812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2438400" y="76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0.64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4419600" y="76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0.86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6324600" y="76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1.38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685800" y="1752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1.61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2514600" y="1752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2.26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4495800" y="1752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3.9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6400800" y="1752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6.19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609600" y="3505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6.95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2438400" y="3505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7.34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609600" y="76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0.47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4419600" y="3505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8.5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6400800" y="3505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9.61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381000" y="51371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10.35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2438400" y="51371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11.2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4419600" y="51371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12.3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6324600" y="513715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13.3 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m</a:t>
            </a:r>
            <a:endParaRPr lang="en-US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 rot="10800000">
            <a:off x="6499" y="795925"/>
            <a:ext cx="461665" cy="508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AWG Proxy ABI Simulations of Hurricane Katrina</a:t>
            </a:r>
          </a:p>
        </p:txBody>
      </p:sp>
    </p:spTree>
    <p:extLst>
      <p:ext uri="{BB962C8B-B14F-4D97-AF65-F5344CB8AC3E}">
        <p14:creationId xmlns:p14="http://schemas.microsoft.com/office/powerpoint/2010/main" val="26324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0" grpId="0"/>
      <p:bldP spid="59411" grpId="0"/>
      <p:bldP spid="59412" grpId="0"/>
      <p:bldP spid="59413" grpId="0"/>
      <p:bldP spid="59414" grpId="0"/>
      <p:bldP spid="59415" grpId="0"/>
      <p:bldP spid="59416" grpId="0"/>
      <p:bldP spid="59417" grpId="0"/>
      <p:bldP spid="59418" grpId="0"/>
      <p:bldP spid="59419" grpId="0"/>
      <p:bldP spid="59420" grpId="0"/>
      <p:bldP spid="59421" grpId="0"/>
      <p:bldP spid="59422" grpId="0"/>
      <p:bldP spid="59423" grpId="0"/>
      <p:bldP spid="59424" grpId="0"/>
      <p:bldP spid="594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KatrinaABIband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49838"/>
            <a:ext cx="19812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KatrinaABIband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49838"/>
            <a:ext cx="19812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KatrinaABIban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97038"/>
            <a:ext cx="19812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KatrinaABIband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97038"/>
            <a:ext cx="19812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KatrinaABIband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9812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 rot="10800000">
            <a:off x="6499" y="374633"/>
            <a:ext cx="461665" cy="597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Corresponding current Imager bands of Hurricane Katrina</a:t>
            </a: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 rot="10800000">
            <a:off x="8690253" y="2362200"/>
            <a:ext cx="369332" cy="416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</a:rPr>
              <a:t>NOAA/NESDIS  </a:t>
            </a:r>
            <a:r>
              <a:rPr lang="en-US" sz="1200" dirty="0" smtClean="0">
                <a:solidFill>
                  <a:srgbClr val="FFFFFF"/>
                </a:solidFill>
              </a:rPr>
              <a:t>STAR, CIMSS </a:t>
            </a:r>
            <a:r>
              <a:rPr lang="en-US" sz="1200" dirty="0">
                <a:solidFill>
                  <a:srgbClr val="FFFFFF"/>
                </a:solidFill>
              </a:rPr>
              <a:t>and GOES-R Imagery Team</a:t>
            </a:r>
          </a:p>
        </p:txBody>
      </p:sp>
    </p:spTree>
    <p:extLst>
      <p:ext uri="{BB962C8B-B14F-4D97-AF65-F5344CB8AC3E}">
        <p14:creationId xmlns:p14="http://schemas.microsoft.com/office/powerpoint/2010/main" val="19283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5990</TotalTime>
  <Words>75</Words>
  <Application>Microsoft Office PowerPoint</Application>
  <PresentationFormat>On-screen Show (4:3)</PresentationFormat>
  <Paragraphs>21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Tim Schmit</cp:lastModifiedBy>
  <cp:revision>3</cp:revision>
  <dcterms:created xsi:type="dcterms:W3CDTF">2012-01-09T17:10:30Z</dcterms:created>
  <dcterms:modified xsi:type="dcterms:W3CDTF">2012-01-13T21:01:25Z</dcterms:modified>
</cp:coreProperties>
</file>