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4" r:id="rId1"/>
  </p:sldMasterIdLst>
  <p:notesMasterIdLst>
    <p:notesMasterId r:id="rId14"/>
  </p:notesMasterIdLst>
  <p:handoutMasterIdLst>
    <p:handoutMasterId r:id="rId15"/>
  </p:handoutMasterIdLst>
  <p:sldIdLst>
    <p:sldId id="346" r:id="rId2"/>
    <p:sldId id="357" r:id="rId3"/>
    <p:sldId id="356" r:id="rId4"/>
    <p:sldId id="348" r:id="rId5"/>
    <p:sldId id="355" r:id="rId6"/>
    <p:sldId id="349" r:id="rId7"/>
    <p:sldId id="350" r:id="rId8"/>
    <p:sldId id="351" r:id="rId9"/>
    <p:sldId id="352" r:id="rId10"/>
    <p:sldId id="353" r:id="rId11"/>
    <p:sldId id="354" r:id="rId12"/>
    <p:sldId id="25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B7E"/>
    <a:srgbClr val="D196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3" autoAdjust="0"/>
    <p:restoredTop sz="88301" autoAdjust="0"/>
  </p:normalViewPr>
  <p:slideViewPr>
    <p:cSldViewPr showGuides="1">
      <p:cViewPr varScale="1">
        <p:scale>
          <a:sx n="180" d="100"/>
          <a:sy n="180" d="100"/>
        </p:scale>
        <p:origin x="-1072" y="-112"/>
      </p:cViewPr>
      <p:guideLst>
        <p:guide orient="horz" pos="3504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85912-4990-394A-8B33-3147DEA2BEA8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CB9B5-EA97-9A41-A07D-2B1D7C239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63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C5809-5361-4395-85AB-44D59D2B0991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8475B-9E0B-40D2-815E-046AC2570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70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1348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77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8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8469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6984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1830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433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9408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5709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692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28C10-53D9-4629-9606-A827DF48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92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</a:t>
            </a:fld>
            <a:endParaRPr lang="en-US"/>
          </a:p>
        </p:txBody>
      </p:sp>
      <p:pic>
        <p:nvPicPr>
          <p:cNvPr id="2" name="Picture 1" descr="Screen Shot 2015-10-27 at 9.45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99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1837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Screen Shot 2015-10-26 at 11.06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0"/>
            <a:ext cx="78486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9815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 descr="Screen Shot 2015-10-26 at 11.11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0"/>
            <a:ext cx="6308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5804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133601"/>
            <a:ext cx="8077200" cy="2286000"/>
          </a:xfrm>
        </p:spPr>
        <p:txBody>
          <a:bodyPr>
            <a:normAutofit/>
          </a:bodyPr>
          <a:lstStyle/>
          <a:p>
            <a:endParaRPr lang="en-US" sz="2800" b="1" spc="200" dirty="0" smtClean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endParaRPr lang="en-US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5715000"/>
            <a:ext cx="457200" cy="276225"/>
          </a:xfrm>
        </p:spPr>
        <p:txBody>
          <a:bodyPr/>
          <a:lstStyle/>
          <a:p>
            <a:fld id="{F2E28C10-53D9-4629-9606-A827DF48417F}" type="slidenum">
              <a:rPr lang="en-US" smtClean="0"/>
              <a:t>12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579438"/>
            <a:ext cx="8610600" cy="15541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 spc="-1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</a:rPr>
              <a:t>.</a:t>
            </a:r>
            <a:endParaRPr lang="en-US" i="1" dirty="0"/>
          </a:p>
        </p:txBody>
      </p:sp>
      <p:pic>
        <p:nvPicPr>
          <p:cNvPr id="5" name="Picture 4" descr="Screen Shot 2015-10-06 at 11.29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0"/>
            <a:ext cx="8153400" cy="1346220"/>
          </a:xfrm>
          <a:prstGeom prst="rect">
            <a:avLst/>
          </a:prstGeom>
        </p:spPr>
      </p:pic>
      <p:pic>
        <p:nvPicPr>
          <p:cNvPr id="6" name="Picture 5" descr="Screen Shot 2015-10-06 at 11.32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200400"/>
            <a:ext cx="2971800" cy="533400"/>
          </a:xfrm>
          <a:prstGeom prst="rect">
            <a:avLst/>
          </a:prstGeom>
        </p:spPr>
      </p:pic>
      <p:pic>
        <p:nvPicPr>
          <p:cNvPr id="8" name="Picture 7" descr="Screen Shot 2015-10-06 at 11.32.5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514600"/>
            <a:ext cx="3365500" cy="584200"/>
          </a:xfrm>
          <a:prstGeom prst="rect">
            <a:avLst/>
          </a:prstGeom>
        </p:spPr>
      </p:pic>
      <p:pic>
        <p:nvPicPr>
          <p:cNvPr id="9" name="Picture 8" descr="Screen Shot 2015-10-06 at 11.33.1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810000"/>
            <a:ext cx="2971800" cy="533400"/>
          </a:xfrm>
          <a:prstGeom prst="rect">
            <a:avLst/>
          </a:prstGeom>
        </p:spPr>
      </p:pic>
      <p:pic>
        <p:nvPicPr>
          <p:cNvPr id="10" name="Picture 9" descr="Screen Shot 2015-10-06 at 11.33.07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38400"/>
            <a:ext cx="4267200" cy="1905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6200" y="438090"/>
            <a:ext cx="906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Effect of solar radiation variations on the climate of the earth. (</a:t>
            </a:r>
            <a:r>
              <a:rPr lang="en-US" sz="2000" b="1" dirty="0" err="1" smtClean="0"/>
              <a:t>Budyko</a:t>
            </a:r>
            <a:r>
              <a:rPr lang="en-US" sz="2000" b="1" dirty="0" smtClean="0"/>
              <a:t> et, al. 1968)</a:t>
            </a:r>
            <a:endParaRPr lang="en-US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381000" y="5334000"/>
            <a:ext cx="84582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1: Dependence of Temp. distribution on radiation</a:t>
            </a:r>
          </a:p>
          <a:p>
            <a:r>
              <a:rPr lang="en-US" sz="2400" b="1" dirty="0" smtClean="0"/>
              <a:t>2: Dependence of Earth’s temp. and ice cover on radiation var.</a:t>
            </a:r>
          </a:p>
          <a:p>
            <a:r>
              <a:rPr lang="en-US" sz="2400" b="1" dirty="0" smtClean="0"/>
              <a:t>3: Ice cover effect on temperature distribution.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4390072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Q=Solar radiation at boundary of atm.             I=Outgoing radiation in kcal/cm2.month.</a:t>
            </a:r>
          </a:p>
          <a:p>
            <a:r>
              <a:rPr lang="en-US" dirty="0" smtClean="0"/>
              <a:t>A=Gain/loss of heat,   α  =Albedo, n = Cloudiness,  a=14.0 B=0.14 a1=3.0 B1=0.10  β =-.235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75409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 descr="Screen Shot 2015-10-27 at 9.48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"/>
            <a:ext cx="86106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201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Screen Shot 2015-10-26 at 10.46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0"/>
            <a:ext cx="7438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8660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4</a:t>
            </a:fld>
            <a:endParaRPr lang="en-US"/>
          </a:p>
        </p:txBody>
      </p:sp>
      <p:pic>
        <p:nvPicPr>
          <p:cNvPr id="2" name="Picture 1" descr="Screen Shot 2015-10-26 at 10.48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04800"/>
            <a:ext cx="823592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0788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 descr="Screen Shot 2015-10-27 at 9.37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4343400" cy="5486400"/>
          </a:xfrm>
          <a:prstGeom prst="rect">
            <a:avLst/>
          </a:prstGeom>
        </p:spPr>
      </p:pic>
      <p:pic>
        <p:nvPicPr>
          <p:cNvPr id="5" name="Picture 4" descr="Screen Shot 2015-10-27 at 9.37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33400"/>
            <a:ext cx="4267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9476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Screen Shot 2015-10-26 at 10.45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31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162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7</a:t>
            </a:fld>
            <a:endParaRPr lang="en-US"/>
          </a:p>
        </p:txBody>
      </p:sp>
      <p:pic>
        <p:nvPicPr>
          <p:cNvPr id="2" name="Picture 1" descr="Screen Shot 2015-10-26 at 10.53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648200"/>
            <a:ext cx="8763000" cy="2045959"/>
          </a:xfrm>
          <a:prstGeom prst="rect">
            <a:avLst/>
          </a:prstGeom>
        </p:spPr>
      </p:pic>
      <p:pic>
        <p:nvPicPr>
          <p:cNvPr id="5" name="Picture 4" descr="Screen Shot 2015-10-26 at 10.53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763001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0505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Screen Shot 2015-10-26 at 11.01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685800"/>
            <a:ext cx="624840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9524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8C10-53D9-4629-9606-A827DF48417F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 descr="Screen Shot 2015-10-26 at 10.57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1"/>
            <a:ext cx="8153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9841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2268</TotalTime>
  <Words>119</Words>
  <Application>Microsoft Macintosh PowerPoint</Application>
  <PresentationFormat>On-screen Show (4:3)</PresentationFormat>
  <Paragraphs>21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 Gunshor</dc:creator>
  <cp:lastModifiedBy>kbah Bah</cp:lastModifiedBy>
  <cp:revision>177</cp:revision>
  <cp:lastPrinted>2015-10-06T17:44:57Z</cp:lastPrinted>
  <dcterms:created xsi:type="dcterms:W3CDTF">2012-12-17T21:30:42Z</dcterms:created>
  <dcterms:modified xsi:type="dcterms:W3CDTF">2015-10-27T14:50:17Z</dcterms:modified>
</cp:coreProperties>
</file>