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56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216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o.ncep.noaa.gov/pmb/docs/grib2/grib2_table4-2-3-192.shtml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nco.ncep.noaa.gov/pmb/docs/grib2/grib2_table4-2-3-192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38834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CIMSS/ASPB Metrics: </a:t>
            </a:r>
            <a:r>
              <a:rPr lang="en-US" i="1" dirty="0"/>
              <a:t>Real-time ingest of CIMSS proxy RGB Air Mass product with quantitative overlay within NCWCP AWIPS environment and forecaster training sessions.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Approach: </a:t>
            </a:r>
            <a:r>
              <a:rPr lang="en-US" i="1" dirty="0" smtClean="0"/>
              <a:t>Display </a:t>
            </a:r>
            <a:r>
              <a:rPr lang="en-US" i="1" dirty="0"/>
              <a:t>gridded products within AWIPS II via conversion to grib2 using the AWIPS II baseline plugin  “unified grid de-coder”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IDL routine to extract binary synthetic brightness temperatures from archived </a:t>
            </a:r>
            <a:r>
              <a:rPr lang="en-US" dirty="0" err="1" smtClean="0"/>
              <a:t>netcdf</a:t>
            </a:r>
            <a:r>
              <a:rPr lang="en-US" dirty="0" smtClean="0"/>
              <a:t> CRTM output files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Fortran routine to convert binary synthetic brightness temperatures to grib2 using standard Grib2 libraries (issues with JPEG2000 data representation)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XML scripts to </a:t>
            </a:r>
            <a:r>
              <a:rPr lang="en-US" dirty="0" err="1" smtClean="0"/>
              <a:t>unscale</a:t>
            </a:r>
            <a:r>
              <a:rPr lang="en-US" dirty="0" smtClean="0"/>
              <a:t> (see issues) and rescale grib2 synthetic brightness temperatures for RGB guns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GUI developed to allow interactive scaling of RGB guns 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709594"/>
            <a:ext cx="906779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ppropriate parameters for Discipline 3 (Space Products) category 192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(forecast satellite imagery category) are now available for ABI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within GRIB2 - TABLE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4.2-3-192, PARAMETERS 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FOR DISCIPLINE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3, CATEGORY 192, (Space 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products, Forecast Satellite Imagery category)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05/07/2014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GRIB2 - TABLE 4.2-3-192</a:t>
            </a:r>
          </a:p>
          <a:p>
            <a:pPr algn="ctr"/>
            <a:r>
              <a:rPr lang="en-US" b="1" dirty="0"/>
              <a:t>PARAMETERS FOR DISCIPLINE 3</a:t>
            </a:r>
            <a:br>
              <a:rPr lang="en-US" b="1" dirty="0"/>
            </a:br>
            <a:r>
              <a:rPr lang="en-US" b="1" dirty="0"/>
              <a:t>CATEGORY 192</a:t>
            </a:r>
          </a:p>
          <a:p>
            <a:pPr algn="ctr"/>
            <a:r>
              <a:rPr lang="en-US" b="1" dirty="0"/>
              <a:t>(Space products, Forecast Satellite Imagery category)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  <a:hlinkClick r:id="rId2"/>
              </a:rPr>
              <a:t>http://www.nco.ncep.noaa.gov/pmb/docs/grib2/grib2_table4-2-3-192.shtml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1001" r="6025" b="13618"/>
          <a:stretch/>
        </p:blipFill>
        <p:spPr bwMode="auto">
          <a:xfrm>
            <a:off x="281241" y="2133600"/>
            <a:ext cx="882495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82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990600"/>
            <a:ext cx="4648200" cy="5791200"/>
            <a:chOff x="76200" y="990600"/>
            <a:chExt cx="4648200" cy="5791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79935" y="990600"/>
              <a:ext cx="4639588" cy="2409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78727" y="3401744"/>
              <a:ext cx="4628211" cy="1514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76200" y="4902617"/>
              <a:ext cx="4648200" cy="1879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2980" y="6203368"/>
            <a:ext cx="445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  <a:hlinkClick r:id="rId5"/>
              </a:rPr>
              <a:t>http://www.nco.ncep.noaa.gov/pmb/docs/grib2/grib2_table4-2-3-192.shtml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7981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9304" y="3399647"/>
            <a:ext cx="4114800" cy="150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7337" r="13060" b="33757"/>
          <a:stretch/>
        </p:blipFill>
        <p:spPr bwMode="auto">
          <a:xfrm>
            <a:off x="1119997" y="3865497"/>
            <a:ext cx="7996686" cy="29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9304" y="3399648"/>
            <a:ext cx="780693" cy="4658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7107" y="3429000"/>
            <a:ext cx="4639576" cy="4364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4902616"/>
            <a:ext cx="780693" cy="1879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1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052" y="4902616"/>
            <a:ext cx="4114800" cy="149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052" y="3865497"/>
            <a:ext cx="797945" cy="10371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6400799"/>
            <a:ext cx="780693" cy="381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72000" y="946292"/>
            <a:ext cx="440953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6960" r="13171" b="24006"/>
          <a:stretch/>
        </p:blipFill>
        <p:spPr bwMode="auto">
          <a:xfrm>
            <a:off x="1117122" y="3839392"/>
            <a:ext cx="7993729" cy="29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0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0"/>
            <a:ext cx="360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Issues/Resolution: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GOES </a:t>
            </a:r>
            <a:r>
              <a:rPr lang="en-US" dirty="0" smtClean="0"/>
              <a:t>16 and 17 brightness temperature grib2 variables should now have valid ranges for the ABI bands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need to scale ABI bands prior </a:t>
            </a:r>
            <a:r>
              <a:rPr lang="en-US" dirty="0" smtClean="0"/>
              <a:t>to putting them into grib2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AWIPS-II XML </a:t>
            </a:r>
            <a:r>
              <a:rPr lang="en-US" dirty="0" smtClean="0">
                <a:solidFill>
                  <a:srgbClr val="FF0000"/>
                </a:solidFill>
              </a:rPr>
              <a:t>scripts do not have to un-scale </a:t>
            </a:r>
            <a:r>
              <a:rPr lang="en-US" dirty="0" smtClean="0"/>
              <a:t>ABI bands prior to generation of RGB guns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Still need </a:t>
            </a:r>
            <a:r>
              <a:rPr lang="en-US" dirty="0"/>
              <a:t>to resolve how to get updated grib2 table into AWIPS-II (or local machine for testing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Alternative approach for initial demonstration is to leverage Joe </a:t>
            </a:r>
            <a:r>
              <a:rPr lang="en-US" dirty="0" err="1" smtClean="0"/>
              <a:t>Zajic’s</a:t>
            </a:r>
            <a:r>
              <a:rPr lang="en-US" dirty="0"/>
              <a:t> support of  "Continuous Integration" instance of AWIPS-II </a:t>
            </a:r>
            <a:r>
              <a:rPr lang="en-US" dirty="0" smtClean="0"/>
              <a:t>that </a:t>
            </a:r>
            <a:r>
              <a:rPr lang="en-US" dirty="0"/>
              <a:t>is continuously ingesting and displaying the </a:t>
            </a:r>
            <a:r>
              <a:rPr lang="en-US" dirty="0" err="1"/>
              <a:t>RaFTR</a:t>
            </a:r>
            <a:r>
              <a:rPr lang="en-US" dirty="0"/>
              <a:t>-CIMSS-SIM data.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NWS (Eric </a:t>
            </a:r>
            <a:r>
              <a:rPr lang="en-US" dirty="0" err="1" smtClean="0"/>
              <a:t>Guillot</a:t>
            </a:r>
            <a:r>
              <a:rPr lang="en-US" dirty="0" smtClean="0"/>
              <a:t>) will </a:t>
            </a:r>
            <a:r>
              <a:rPr lang="en-US" dirty="0"/>
              <a:t>be using the data on a daily basis to develop AWIPS-II configurations for the various mission </a:t>
            </a:r>
            <a:r>
              <a:rPr lang="en-US" dirty="0" smtClean="0"/>
              <a:t>threads.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6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31728" b="4368"/>
          <a:stretch/>
        </p:blipFill>
        <p:spPr>
          <a:xfrm>
            <a:off x="310095" y="532563"/>
            <a:ext cx="5819400" cy="577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8382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20140729  1800Z</a:t>
            </a:r>
          </a:p>
          <a:p>
            <a:endParaRPr lang="en-US" dirty="0"/>
          </a:p>
          <a:p>
            <a:r>
              <a:rPr lang="en-US" dirty="0" smtClean="0"/>
              <a:t>R:  6.95um-7.34um</a:t>
            </a:r>
          </a:p>
          <a:p>
            <a:r>
              <a:rPr lang="en-US" dirty="0" smtClean="0"/>
              <a:t>G:  9.61um-10.35um</a:t>
            </a:r>
          </a:p>
          <a:p>
            <a:r>
              <a:rPr lang="en-US" dirty="0" smtClean="0"/>
              <a:t>B:  1/(6.95um)</a:t>
            </a:r>
          </a:p>
          <a:p>
            <a:endParaRPr lang="en-US" dirty="0"/>
          </a:p>
          <a:p>
            <a:r>
              <a:rPr lang="en-US" dirty="0" smtClean="0"/>
              <a:t>Each input scaled to it’s range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</a:t>
            </a:r>
            <a:r>
              <a:rPr lang="en-US" dirty="0" err="1" smtClean="0"/>
              <a:t>RaFTR</a:t>
            </a:r>
            <a:r>
              <a:rPr lang="en-US" dirty="0" smtClean="0"/>
              <a:t>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6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609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</a:t>
            </a:r>
          </a:p>
          <a:p>
            <a:r>
              <a:rPr lang="en-US" dirty="0" smtClean="0"/>
              <a:t>First Try</a:t>
            </a:r>
          </a:p>
          <a:p>
            <a:endParaRPr lang="en-US" dirty="0"/>
          </a:p>
          <a:p>
            <a:r>
              <a:rPr lang="en-US" dirty="0" smtClean="0"/>
              <a:t>CONUS Detail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10813" r="12902" b="7392"/>
          <a:stretch/>
        </p:blipFill>
        <p:spPr>
          <a:xfrm>
            <a:off x="228600" y="854947"/>
            <a:ext cx="6320626" cy="5164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9428"/>
            <a:ext cx="620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Airmass</a:t>
            </a:r>
            <a:r>
              <a:rPr lang="en-US" dirty="0" smtClean="0"/>
              <a:t> RGB image using </a:t>
            </a:r>
            <a:r>
              <a:rPr lang="en-US" dirty="0" err="1" smtClean="0"/>
              <a:t>RaFTR</a:t>
            </a:r>
            <a:r>
              <a:rPr lang="en-US" dirty="0" smtClean="0"/>
              <a:t>-CIMSS-SIM data (From Joe </a:t>
            </a:r>
            <a:r>
              <a:rPr lang="en-US" dirty="0" err="1" smtClean="0"/>
              <a:t>Zajic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546</Words>
  <Application>Microsoft Macintosh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Kaba Bah</cp:lastModifiedBy>
  <cp:revision>11</cp:revision>
  <dcterms:created xsi:type="dcterms:W3CDTF">2006-08-16T00:00:00Z</dcterms:created>
  <dcterms:modified xsi:type="dcterms:W3CDTF">2014-09-11T18:42:53Z</dcterms:modified>
</cp:coreProperties>
</file>