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2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0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4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1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5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2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5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6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0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8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534E-8E5F-497B-A476-52269F7278CD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35E2-CA36-420D-BF43-CFFE3EF9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2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Imagery Discussion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GOES-R at 137 West longitude;</a:t>
            </a:r>
          </a:p>
          <a:p>
            <a:pPr lvl="1"/>
            <a:r>
              <a:rPr lang="en-US" dirty="0" smtClean="0"/>
              <a:t>Default schedule?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GOES-R</a:t>
            </a:r>
          </a:p>
          <a:p>
            <a:pPr lvl="1"/>
            <a:r>
              <a:rPr lang="en-US" dirty="0" smtClean="0"/>
              <a:t>Commissioning phase </a:t>
            </a:r>
            <a:r>
              <a:rPr lang="en-US" dirty="0" err="1" smtClean="0"/>
              <a:t>vs</a:t>
            </a:r>
            <a:r>
              <a:rPr lang="en-US" dirty="0" smtClean="0"/>
              <a:t> storage?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do international </a:t>
            </a:r>
            <a:r>
              <a:rPr lang="en-US" dirty="0" smtClean="0"/>
              <a:t>users prepare </a:t>
            </a:r>
            <a:r>
              <a:rPr lang="en-US" dirty="0" smtClean="0"/>
              <a:t>for the GRB data stream?</a:t>
            </a:r>
          </a:p>
          <a:p>
            <a:pPr lvl="1"/>
            <a:r>
              <a:rPr lang="en-US" dirty="0" smtClean="0"/>
              <a:t>GRB Simulator </a:t>
            </a:r>
            <a:r>
              <a:rPr lang="en-US" dirty="0" smtClean="0"/>
              <a:t>is </a:t>
            </a:r>
            <a:r>
              <a:rPr lang="en-US" dirty="0" smtClean="0"/>
              <a:t>ITAR, while the data output is not.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6D99-907F-4858-B678-EB4AFC2520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AABD5C-EFDC-411D-8BE1-522868F33A1D}" type="datetime5">
              <a:rPr lang="en-US" smtClean="0">
                <a:solidFill>
                  <a:srgbClr val="000000"/>
                </a:solidFill>
              </a:rPr>
              <a:pPr>
                <a:defRPr/>
              </a:pPr>
              <a:t>20-Apr-12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3886200"/>
            <a:ext cx="3332136" cy="230832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Current GOES Imager scans: PACUS and CONUS (note that PACUS is one-third larger). These regions are sub-selected for AWIPS.</a:t>
            </a:r>
          </a:p>
        </p:txBody>
      </p:sp>
    </p:spTree>
    <p:extLst>
      <p:ext uri="{BB962C8B-B14F-4D97-AF65-F5344CB8AC3E}">
        <p14:creationId xmlns:p14="http://schemas.microsoft.com/office/powerpoint/2010/main" val="101045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457200"/>
            <a:ext cx="8572500" cy="5257800"/>
          </a:xfrm>
          <a:prstGeom prst="rect">
            <a:avLst/>
          </a:prstGeom>
        </p:spPr>
      </p:pic>
      <p:sp>
        <p:nvSpPr>
          <p:cNvPr id="5" name="Title 6"/>
          <p:cNvSpPr txBox="1">
            <a:spLocks/>
          </p:cNvSpPr>
          <p:nvPr/>
        </p:nvSpPr>
        <p:spPr>
          <a:xfrm>
            <a:off x="1524000" y="228600"/>
            <a:ext cx="5645150" cy="53657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srgbClr val="000000"/>
                </a:solidFill>
                <a:latin typeface="Arial Black"/>
              </a:rPr>
              <a:t>Proposed –Shifted  “5 </a:t>
            </a:r>
            <a:r>
              <a:rPr lang="en-US" sz="2000" i="1" kern="0" dirty="0" smtClean="0">
                <a:solidFill>
                  <a:srgbClr val="000000"/>
                </a:solidFill>
                <a:latin typeface="Arial Black"/>
              </a:rPr>
              <a:t>min  PACUS”</a:t>
            </a:r>
            <a:endParaRPr lang="en-US" sz="2000" i="1" kern="0" dirty="0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181600"/>
            <a:ext cx="8677275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Proposed “shifted” “PACUS” would give a 5 min scan of AK and western CONUS. This would mean that HI would need to be covered with one of the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meso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-scales (and 15 min FD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); if in ‘flex mode (3)’.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Note that the positions are approximate.</a:t>
            </a:r>
          </a:p>
        </p:txBody>
      </p:sp>
      <p:sp>
        <p:nvSpPr>
          <p:cNvPr id="7" name="Trapezoid 6"/>
          <p:cNvSpPr/>
          <p:nvPr/>
        </p:nvSpPr>
        <p:spPr bwMode="auto">
          <a:xfrm rot="10800000">
            <a:off x="1524002" y="1676400"/>
            <a:ext cx="4343398" cy="2286000"/>
          </a:xfrm>
          <a:prstGeom prst="trapezoid">
            <a:avLst>
              <a:gd name="adj" fmla="val 46434"/>
            </a:avLst>
          </a:prstGeom>
          <a:noFill/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7499" y="2590800"/>
            <a:ext cx="174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“5 min PACUS”</a:t>
            </a:r>
          </a:p>
        </p:txBody>
      </p:sp>
    </p:spTree>
    <p:extLst>
      <p:ext uri="{BB962C8B-B14F-4D97-AF65-F5344CB8AC3E}">
        <p14:creationId xmlns:p14="http://schemas.microsoft.com/office/powerpoint/2010/main" val="4372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524000" y="228600"/>
            <a:ext cx="5645150" cy="53657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srgbClr val="000000"/>
                </a:solidFill>
                <a:latin typeface="Arial Black"/>
              </a:rPr>
              <a:t>HI -- </a:t>
            </a:r>
            <a:r>
              <a:rPr lang="en-US" sz="2000" i="1" kern="0" dirty="0" err="1">
                <a:solidFill>
                  <a:srgbClr val="000000"/>
                </a:solidFill>
                <a:latin typeface="Arial Black"/>
              </a:rPr>
              <a:t>mesoscale</a:t>
            </a:r>
            <a:endParaRPr lang="en-US" sz="2000" i="1" kern="0" dirty="0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5867400"/>
            <a:ext cx="47244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Approximately 1000 km x 1000 km.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65175"/>
            <a:ext cx="6324600" cy="505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85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GOES-15/14 </a:t>
            </a:r>
            <a:r>
              <a:rPr lang="en-US" dirty="0" err="1" smtClean="0"/>
              <a:t>vs</a:t>
            </a:r>
            <a:r>
              <a:rPr lang="en-US" dirty="0" smtClean="0"/>
              <a:t> GOES-R/S 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78" y="990600"/>
            <a:ext cx="7698622" cy="5919059"/>
          </a:xfrm>
        </p:spPr>
      </p:pic>
    </p:spTree>
    <p:extLst>
      <p:ext uri="{BB962C8B-B14F-4D97-AF65-F5344CB8AC3E}">
        <p14:creationId xmlns:p14="http://schemas.microsoft.com/office/powerpoint/2010/main" val="8675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12971</TotalTime>
  <Words>118</Words>
  <Application>Microsoft Office PowerPoint</Application>
  <PresentationFormat>On-screen Show (4:3)</PresentationFormat>
  <Paragraphs>16</Paragraphs>
  <Slides>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Imagery Discussion</vt:lpstr>
      <vt:lpstr>PowerPoint Presentation</vt:lpstr>
      <vt:lpstr>PowerPoint Presentation</vt:lpstr>
      <vt:lpstr>PowerPoint Presentation</vt:lpstr>
      <vt:lpstr>GOES-15/14 vs GOES-R/S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Imagery Discussion</dc:title>
  <dc:creator>Tim Schmit</dc:creator>
  <cp:lastModifiedBy>Tim Schmit</cp:lastModifiedBy>
  <cp:revision>4</cp:revision>
  <dcterms:created xsi:type="dcterms:W3CDTF">2012-04-16T18:59:06Z</dcterms:created>
  <dcterms:modified xsi:type="dcterms:W3CDTF">2012-04-26T21:20:58Z</dcterms:modified>
</cp:coreProperties>
</file>