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68" r:id="rId3"/>
    <p:sldId id="269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144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5E2D9-B663-43B9-99D7-76CD474F8178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14DEA-F922-4B48-9CF6-B90BBA558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6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79C4F-1EA8-4FB4-AC91-9D9B216A6D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9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62F3-D7CF-4BEA-A12E-AD4C8E3C0BD6}" type="datetime1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BF64-6C52-4452-84E0-91F1BF4C831E}" type="datetime1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6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2D91-2D85-4BA9-B029-8F01821C895E}" type="datetime1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5A4D3-E141-4C3B-AFA4-C3A4495DCDDE}" type="datetime1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E444-D8D1-4A29-B5A9-978F8EBE8663}" type="datetime1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9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2806E-6380-4E46-9160-EF9ED78FB401}" type="datetime1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B986-715F-4F33-82CA-23A6AD01EA84}" type="datetime1">
              <a:rPr lang="en-US" smtClean="0"/>
              <a:t>7/12/2019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2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4773-DAE0-415F-9BD4-63341128F540}" type="datetime1">
              <a:rPr lang="en-US" smtClean="0"/>
              <a:t>7/12/2019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093-A588-41A0-94B8-863C0555BFAD}" type="datetime1">
              <a:rPr lang="en-US" smtClean="0"/>
              <a:t>7/12/2019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8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AADD-4F9C-4FEA-AAE7-5DC870A3A142}" type="datetime1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1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8704-623A-4260-80EA-FA338649C10C}" type="datetime1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2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55DC-B2BD-4776-87FF-6A0F7A36BF57}" type="datetime1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52DE-638B-46E0-959F-0EB5005D7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3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3709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GOES-17 Lost ABI data and Navigation Jump July 10,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19558" y="631321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5F56E-C64D-4E8E-BEC7-2372FA5F25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455416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Schmit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Mat Gunshor &amp; Jim Nelson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GOES-R AWG Imagery &amp; CWG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NESDIS STAR CORP ASPB</a:t>
            </a: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CIMSS/SSEC/UW-Madison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0" y="26261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Between ~15:11 and ~15:31 UTC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CONUS presented here.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36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41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46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51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56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Jump, Missing Data July 10,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GOES-17 CONUS at 15:11 or 15:16 UTC on July 10, 2019</a:t>
            </a:r>
          </a:p>
          <a:p>
            <a:r>
              <a:rPr lang="en-US" dirty="0" smtClean="0"/>
              <a:t>Large (~145km) navigation shift in 15:21, 15:26, &amp; 15:31 CONUS images</a:t>
            </a:r>
          </a:p>
          <a:p>
            <a:r>
              <a:rPr lang="en-US" dirty="0" smtClean="0"/>
              <a:t>There were also many missing segments of the imagery at those times.</a:t>
            </a:r>
          </a:p>
          <a:p>
            <a:r>
              <a:rPr lang="en-US" dirty="0" smtClean="0"/>
              <a:t>Also seen in Full Disk sector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36"/>
            <a:ext cx="12192000" cy="5976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Animation from: http</a:t>
            </a:r>
            <a:r>
              <a:rPr lang="en-US" sz="2800" dirty="0"/>
              <a:t>://cimss.ssec.wisc.edu/goes-r/abi-/static_and_timediff_imagery.html</a:t>
            </a:r>
          </a:p>
        </p:txBody>
      </p:sp>
      <p:pic>
        <p:nvPicPr>
          <p:cNvPr id="5" name="goes17_10jul2019_1520z_nav_shif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022" y="657949"/>
            <a:ext cx="10071956" cy="60635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63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Animation: zoomed in on Baja Peninsula ABI Band 2</a:t>
            </a:r>
            <a:endParaRPr lang="en-US" dirty="0"/>
          </a:p>
        </p:txBody>
      </p:sp>
      <p:pic>
        <p:nvPicPr>
          <p:cNvPr id="5" name="G17_ABI_BAND02_10JUL2019_150119to155119UT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649" y="444844"/>
            <a:ext cx="8236702" cy="6176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52DE-638B-46E0-959F-0EB5005D7E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01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06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21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26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7_ABI_BAND02_10JUL2019_153119UT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120</Words>
  <Application>Microsoft Office PowerPoint</Application>
  <PresentationFormat>Widescreen</PresentationFormat>
  <Paragraphs>19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1_Office Theme</vt:lpstr>
      <vt:lpstr>GOES-17 Lost ABI data and Navigation Jump July 10, 2019</vt:lpstr>
      <vt:lpstr>Navigation Jump, Missing Data July 10, 2019</vt:lpstr>
      <vt:lpstr>Animation from: http://cimss.ssec.wisc.edu/goes-r/abi-/static_and_timediff_imagery.html</vt:lpstr>
      <vt:lpstr>Animation: zoomed in on Baja Peninsula ABI Band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GOES-17 Lost data and Navigation Jump July 10, 2019</dc:title>
  <dc:creator>Mat Gunshor</dc:creator>
  <cp:lastModifiedBy>Tim Schmit</cp:lastModifiedBy>
  <cp:revision>3</cp:revision>
  <dcterms:created xsi:type="dcterms:W3CDTF">2019-07-11T20:48:55Z</dcterms:created>
  <dcterms:modified xsi:type="dcterms:W3CDTF">2019-07-12T21:55:18Z</dcterms:modified>
</cp:coreProperties>
</file>